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8" r:id="rId5"/>
    <p:sldId id="259" r:id="rId6"/>
    <p:sldId id="280" r:id="rId7"/>
    <p:sldId id="257" r:id="rId8"/>
    <p:sldId id="296" r:id="rId9"/>
    <p:sldId id="313" r:id="rId10"/>
    <p:sldId id="314" r:id="rId11"/>
    <p:sldId id="315" r:id="rId12"/>
    <p:sldId id="316" r:id="rId1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 Painton" initials="DP" lastIdx="1" clrIdx="0">
    <p:extLst>
      <p:ext uri="{19B8F6BF-5375-455C-9EA6-DF929625EA0E}">
        <p15:presenceInfo xmlns:p15="http://schemas.microsoft.com/office/powerpoint/2012/main" userId="S-1-5-21-3065649300-410426491-1866698682-109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697"/>
    <a:srgbClr val="B01917"/>
    <a:srgbClr val="EEEFEA"/>
    <a:srgbClr val="EBE8E1"/>
    <a:srgbClr val="EE382B"/>
    <a:srgbClr val="99FF33"/>
    <a:srgbClr val="FF8B8B"/>
    <a:srgbClr val="FFCDC1"/>
    <a:srgbClr val="89FFFF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C0BFCF-5184-40ED-BED7-1325D9698506}" v="34" dt="2024-06-22T18:27:07.50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88" autoAdjust="0"/>
    <p:restoredTop sz="89127" autoAdjust="0"/>
  </p:normalViewPr>
  <p:slideViewPr>
    <p:cSldViewPr snapToGrid="0">
      <p:cViewPr varScale="1">
        <p:scale>
          <a:sx n="73" d="100"/>
          <a:sy n="73" d="100"/>
        </p:scale>
        <p:origin x="4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78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Cottee" userId="f9b120c4-3035-4d73-9687-c182a2b06406" providerId="ADAL" clId="{5AC0BFCF-5184-40ED-BED7-1325D9698506}"/>
    <pc:docChg chg="undo custSel addSld delSld modSld sldOrd modMainMaster">
      <pc:chgData name="James Cottee" userId="f9b120c4-3035-4d73-9687-c182a2b06406" providerId="ADAL" clId="{5AC0BFCF-5184-40ED-BED7-1325D9698506}" dt="2024-06-22T18:27:07.499" v="867" actId="1076"/>
      <pc:docMkLst>
        <pc:docMk/>
      </pc:docMkLst>
      <pc:sldChg chg="modSp del mod setBg">
        <pc:chgData name="James Cottee" userId="f9b120c4-3035-4d73-9687-c182a2b06406" providerId="ADAL" clId="{5AC0BFCF-5184-40ED-BED7-1325D9698506}" dt="2024-06-22T17:55:25.380" v="182" actId="47"/>
        <pc:sldMkLst>
          <pc:docMk/>
          <pc:sldMk cId="2722340147" sldId="256"/>
        </pc:sldMkLst>
        <pc:spChg chg="mod">
          <ac:chgData name="James Cottee" userId="f9b120c4-3035-4d73-9687-c182a2b06406" providerId="ADAL" clId="{5AC0BFCF-5184-40ED-BED7-1325D9698506}" dt="2024-06-22T17:54:24.163" v="164" actId="20577"/>
          <ac:spMkLst>
            <pc:docMk/>
            <pc:sldMk cId="2722340147" sldId="256"/>
            <ac:spMk id="2" creationId="{EC234373-C29C-84AD-CEA4-810E74597D8B}"/>
          </ac:spMkLst>
        </pc:spChg>
      </pc:sldChg>
      <pc:sldChg chg="del">
        <pc:chgData name="James Cottee" userId="f9b120c4-3035-4d73-9687-c182a2b06406" providerId="ADAL" clId="{5AC0BFCF-5184-40ED-BED7-1325D9698506}" dt="2024-06-22T17:53:25.991" v="2" actId="47"/>
        <pc:sldMkLst>
          <pc:docMk/>
          <pc:sldMk cId="519341083" sldId="257"/>
        </pc:sldMkLst>
      </pc:sldChg>
      <pc:sldChg chg="addSp delSp modSp new mod">
        <pc:chgData name="James Cottee" userId="f9b120c4-3035-4d73-9687-c182a2b06406" providerId="ADAL" clId="{5AC0BFCF-5184-40ED-BED7-1325D9698506}" dt="2024-06-22T18:06:25.504" v="500" actId="20577"/>
        <pc:sldMkLst>
          <pc:docMk/>
          <pc:sldMk cId="787899146" sldId="257"/>
        </pc:sldMkLst>
        <pc:spChg chg="del">
          <ac:chgData name="James Cottee" userId="f9b120c4-3035-4d73-9687-c182a2b06406" providerId="ADAL" clId="{5AC0BFCF-5184-40ED-BED7-1325D9698506}" dt="2024-06-22T17:58:50.650" v="259" actId="478"/>
          <ac:spMkLst>
            <pc:docMk/>
            <pc:sldMk cId="787899146" sldId="257"/>
            <ac:spMk id="2" creationId="{248FD9EC-CA27-3B94-850F-3B6DF36ED65D}"/>
          </ac:spMkLst>
        </pc:spChg>
        <pc:spChg chg="mod">
          <ac:chgData name="James Cottee" userId="f9b120c4-3035-4d73-9687-c182a2b06406" providerId="ADAL" clId="{5AC0BFCF-5184-40ED-BED7-1325D9698506}" dt="2024-06-22T18:02:42.406" v="443" actId="20577"/>
          <ac:spMkLst>
            <pc:docMk/>
            <pc:sldMk cId="787899146" sldId="257"/>
            <ac:spMk id="3" creationId="{3EEEA648-FF7B-1308-3471-FBE5EB47B5E9}"/>
          </ac:spMkLst>
        </pc:spChg>
        <pc:spChg chg="add mod">
          <ac:chgData name="James Cottee" userId="f9b120c4-3035-4d73-9687-c182a2b06406" providerId="ADAL" clId="{5AC0BFCF-5184-40ED-BED7-1325D9698506}" dt="2024-06-22T17:58:48.435" v="258"/>
          <ac:spMkLst>
            <pc:docMk/>
            <pc:sldMk cId="787899146" sldId="257"/>
            <ac:spMk id="4" creationId="{00405D56-9327-769A-A41C-D7212C2AB069}"/>
          </ac:spMkLst>
        </pc:spChg>
        <pc:spChg chg="add mod">
          <ac:chgData name="James Cottee" userId="f9b120c4-3035-4d73-9687-c182a2b06406" providerId="ADAL" clId="{5AC0BFCF-5184-40ED-BED7-1325D9698506}" dt="2024-06-22T17:58:48.435" v="258"/>
          <ac:spMkLst>
            <pc:docMk/>
            <pc:sldMk cId="787899146" sldId="257"/>
            <ac:spMk id="5" creationId="{78A96B6F-1D8F-9921-7242-6E9C1C69EF51}"/>
          </ac:spMkLst>
        </pc:spChg>
        <pc:spChg chg="add mod">
          <ac:chgData name="James Cottee" userId="f9b120c4-3035-4d73-9687-c182a2b06406" providerId="ADAL" clId="{5AC0BFCF-5184-40ED-BED7-1325D9698506}" dt="2024-06-22T18:06:25.504" v="500" actId="20577"/>
          <ac:spMkLst>
            <pc:docMk/>
            <pc:sldMk cId="787899146" sldId="257"/>
            <ac:spMk id="6" creationId="{29083450-33B2-E3F8-1B67-F9CA2230EE16}"/>
          </ac:spMkLst>
        </pc:spChg>
      </pc:sldChg>
      <pc:sldChg chg="addSp modSp new mod ord">
        <pc:chgData name="James Cottee" userId="f9b120c4-3035-4d73-9687-c182a2b06406" providerId="ADAL" clId="{5AC0BFCF-5184-40ED-BED7-1325D9698506}" dt="2024-06-22T18:02:22.248" v="420" actId="1076"/>
        <pc:sldMkLst>
          <pc:docMk/>
          <pc:sldMk cId="1690121595" sldId="258"/>
        </pc:sldMkLst>
        <pc:spChg chg="mod">
          <ac:chgData name="James Cottee" userId="f9b120c4-3035-4d73-9687-c182a2b06406" providerId="ADAL" clId="{5AC0BFCF-5184-40ED-BED7-1325D9698506}" dt="2024-06-22T18:02:17.960" v="418" actId="1076"/>
          <ac:spMkLst>
            <pc:docMk/>
            <pc:sldMk cId="1690121595" sldId="258"/>
            <ac:spMk id="2" creationId="{2479C156-D31B-308E-C70B-8A1333DE545B}"/>
          </ac:spMkLst>
        </pc:spChg>
        <pc:spChg chg="mod">
          <ac:chgData name="James Cottee" userId="f9b120c4-3035-4d73-9687-c182a2b06406" providerId="ADAL" clId="{5AC0BFCF-5184-40ED-BED7-1325D9698506}" dt="2024-06-22T18:02:21.064" v="419" actId="1076"/>
          <ac:spMkLst>
            <pc:docMk/>
            <pc:sldMk cId="1690121595" sldId="258"/>
            <ac:spMk id="3" creationId="{012DE484-8524-0DC8-1299-3EFCE5315B8B}"/>
          </ac:spMkLst>
        </pc:spChg>
        <pc:picChg chg="add mod">
          <ac:chgData name="James Cottee" userId="f9b120c4-3035-4d73-9687-c182a2b06406" providerId="ADAL" clId="{5AC0BFCF-5184-40ED-BED7-1325D9698506}" dt="2024-06-22T18:01:21.910" v="410" actId="1076"/>
          <ac:picMkLst>
            <pc:docMk/>
            <pc:sldMk cId="1690121595" sldId="258"/>
            <ac:picMk id="4" creationId="{831DE496-A427-AFED-1FDF-5D8318775A24}"/>
          </ac:picMkLst>
        </pc:picChg>
        <pc:picChg chg="add mod">
          <ac:chgData name="James Cottee" userId="f9b120c4-3035-4d73-9687-c182a2b06406" providerId="ADAL" clId="{5AC0BFCF-5184-40ED-BED7-1325D9698506}" dt="2024-06-22T18:02:22.248" v="420" actId="1076"/>
          <ac:picMkLst>
            <pc:docMk/>
            <pc:sldMk cId="1690121595" sldId="258"/>
            <ac:picMk id="2050" creationId="{F976EC80-ED52-2DE8-6DCB-C9FAF1FDC89F}"/>
          </ac:picMkLst>
        </pc:picChg>
      </pc:sldChg>
      <pc:sldChg chg="modSp add mod ord">
        <pc:chgData name="James Cottee" userId="f9b120c4-3035-4d73-9687-c182a2b06406" providerId="ADAL" clId="{5AC0BFCF-5184-40ED-BED7-1325D9698506}" dt="2024-06-22T17:56:45.285" v="228" actId="20577"/>
        <pc:sldMkLst>
          <pc:docMk/>
          <pc:sldMk cId="1600627696" sldId="259"/>
        </pc:sldMkLst>
        <pc:spChg chg="mod">
          <ac:chgData name="James Cottee" userId="f9b120c4-3035-4d73-9687-c182a2b06406" providerId="ADAL" clId="{5AC0BFCF-5184-40ED-BED7-1325D9698506}" dt="2024-06-22T17:55:33.106" v="184" actId="207"/>
          <ac:spMkLst>
            <pc:docMk/>
            <pc:sldMk cId="1600627696" sldId="259"/>
            <ac:spMk id="4" creationId="{81704201-C86B-4102-B647-35CDF4DFEEC5}"/>
          </ac:spMkLst>
        </pc:spChg>
        <pc:spChg chg="mod">
          <ac:chgData name="James Cottee" userId="f9b120c4-3035-4d73-9687-c182a2b06406" providerId="ADAL" clId="{5AC0BFCF-5184-40ED-BED7-1325D9698506}" dt="2024-06-22T17:55:33.106" v="184" actId="207"/>
          <ac:spMkLst>
            <pc:docMk/>
            <pc:sldMk cId="1600627696" sldId="259"/>
            <ac:spMk id="5" creationId="{5B17E321-EDDB-4CA4-AC84-7B3E02F4209A}"/>
          </ac:spMkLst>
        </pc:spChg>
        <pc:spChg chg="mod">
          <ac:chgData name="James Cottee" userId="f9b120c4-3035-4d73-9687-c182a2b06406" providerId="ADAL" clId="{5AC0BFCF-5184-40ED-BED7-1325D9698506}" dt="2024-06-22T17:55:33.106" v="184" actId="207"/>
          <ac:spMkLst>
            <pc:docMk/>
            <pc:sldMk cId="1600627696" sldId="259"/>
            <ac:spMk id="6" creationId="{504889C2-0507-4F04-AAA7-B40DD52A38CD}"/>
          </ac:spMkLst>
        </pc:spChg>
        <pc:spChg chg="mod">
          <ac:chgData name="James Cottee" userId="f9b120c4-3035-4d73-9687-c182a2b06406" providerId="ADAL" clId="{5AC0BFCF-5184-40ED-BED7-1325D9698506}" dt="2024-06-22T17:55:33.106" v="184" actId="207"/>
          <ac:spMkLst>
            <pc:docMk/>
            <pc:sldMk cId="1600627696" sldId="259"/>
            <ac:spMk id="7" creationId="{665792D7-1231-4267-8DD2-ED9992A184FA}"/>
          </ac:spMkLst>
        </pc:spChg>
        <pc:spChg chg="mod">
          <ac:chgData name="James Cottee" userId="f9b120c4-3035-4d73-9687-c182a2b06406" providerId="ADAL" clId="{5AC0BFCF-5184-40ED-BED7-1325D9698506}" dt="2024-06-22T17:56:21.893" v="205" actId="207"/>
          <ac:spMkLst>
            <pc:docMk/>
            <pc:sldMk cId="1600627696" sldId="259"/>
            <ac:spMk id="8" creationId="{276D4ED3-C729-41B2-998F-F46C61CDF858}"/>
          </ac:spMkLst>
        </pc:spChg>
        <pc:spChg chg="mod">
          <ac:chgData name="James Cottee" userId="f9b120c4-3035-4d73-9687-c182a2b06406" providerId="ADAL" clId="{5AC0BFCF-5184-40ED-BED7-1325D9698506}" dt="2024-06-22T17:55:33.106" v="184" actId="207"/>
          <ac:spMkLst>
            <pc:docMk/>
            <pc:sldMk cId="1600627696" sldId="259"/>
            <ac:spMk id="9" creationId="{1B032899-3A0B-47B1-946C-6B5CD9E19257}"/>
          </ac:spMkLst>
        </pc:spChg>
        <pc:spChg chg="mod">
          <ac:chgData name="James Cottee" userId="f9b120c4-3035-4d73-9687-c182a2b06406" providerId="ADAL" clId="{5AC0BFCF-5184-40ED-BED7-1325D9698506}" dt="2024-06-22T17:56:19.365" v="204" actId="207"/>
          <ac:spMkLst>
            <pc:docMk/>
            <pc:sldMk cId="1600627696" sldId="259"/>
            <ac:spMk id="12" creationId="{CC6ABEB9-72B1-47A2-990A-C641106B0AFF}"/>
          </ac:spMkLst>
        </pc:spChg>
        <pc:spChg chg="mod">
          <ac:chgData name="James Cottee" userId="f9b120c4-3035-4d73-9687-c182a2b06406" providerId="ADAL" clId="{5AC0BFCF-5184-40ED-BED7-1325D9698506}" dt="2024-06-22T17:55:33.106" v="184" actId="207"/>
          <ac:spMkLst>
            <pc:docMk/>
            <pc:sldMk cId="1600627696" sldId="259"/>
            <ac:spMk id="13" creationId="{9373483D-3E47-4020-88DF-5F636C3670B1}"/>
          </ac:spMkLst>
        </pc:spChg>
        <pc:spChg chg="mod">
          <ac:chgData name="James Cottee" userId="f9b120c4-3035-4d73-9687-c182a2b06406" providerId="ADAL" clId="{5AC0BFCF-5184-40ED-BED7-1325D9698506}" dt="2024-06-22T17:56:13.896" v="203" actId="207"/>
          <ac:spMkLst>
            <pc:docMk/>
            <pc:sldMk cId="1600627696" sldId="259"/>
            <ac:spMk id="15" creationId="{5DA5E77D-53B1-4563-9E60-3B2F0AB8B0F9}"/>
          </ac:spMkLst>
        </pc:spChg>
        <pc:spChg chg="mod">
          <ac:chgData name="James Cottee" userId="f9b120c4-3035-4d73-9687-c182a2b06406" providerId="ADAL" clId="{5AC0BFCF-5184-40ED-BED7-1325D9698506}" dt="2024-06-22T17:55:33.106" v="184" actId="207"/>
          <ac:spMkLst>
            <pc:docMk/>
            <pc:sldMk cId="1600627696" sldId="259"/>
            <ac:spMk id="16" creationId="{6333C293-A82A-46DC-A7F9-DE3D848E15E3}"/>
          </ac:spMkLst>
        </pc:spChg>
        <pc:spChg chg="mod">
          <ac:chgData name="James Cottee" userId="f9b120c4-3035-4d73-9687-c182a2b06406" providerId="ADAL" clId="{5AC0BFCF-5184-40ED-BED7-1325D9698506}" dt="2024-06-22T17:56:11.025" v="202" actId="207"/>
          <ac:spMkLst>
            <pc:docMk/>
            <pc:sldMk cId="1600627696" sldId="259"/>
            <ac:spMk id="18" creationId="{FB37A45C-27D5-4DCD-AC3F-0EF63CEB5DCA}"/>
          </ac:spMkLst>
        </pc:spChg>
        <pc:spChg chg="mod">
          <ac:chgData name="James Cottee" userId="f9b120c4-3035-4d73-9687-c182a2b06406" providerId="ADAL" clId="{5AC0BFCF-5184-40ED-BED7-1325D9698506}" dt="2024-06-22T17:56:45.285" v="228" actId="20577"/>
          <ac:spMkLst>
            <pc:docMk/>
            <pc:sldMk cId="1600627696" sldId="259"/>
            <ac:spMk id="19" creationId="{D5252ED4-920D-47C1-A716-9DB40B5774B8}"/>
          </ac:spMkLst>
        </pc:spChg>
        <pc:spChg chg="mod">
          <ac:chgData name="James Cottee" userId="f9b120c4-3035-4d73-9687-c182a2b06406" providerId="ADAL" clId="{5AC0BFCF-5184-40ED-BED7-1325D9698506}" dt="2024-06-22T17:56:06.631" v="201" actId="207"/>
          <ac:spMkLst>
            <pc:docMk/>
            <pc:sldMk cId="1600627696" sldId="259"/>
            <ac:spMk id="21" creationId="{F95BD90C-ADC2-4A52-B299-0857E4D238F0}"/>
          </ac:spMkLst>
        </pc:spChg>
        <pc:spChg chg="mod">
          <ac:chgData name="James Cottee" userId="f9b120c4-3035-4d73-9687-c182a2b06406" providerId="ADAL" clId="{5AC0BFCF-5184-40ED-BED7-1325D9698506}" dt="2024-06-22T17:55:33.106" v="184" actId="207"/>
          <ac:spMkLst>
            <pc:docMk/>
            <pc:sldMk cId="1600627696" sldId="259"/>
            <ac:spMk id="22" creationId="{20AC24C6-9202-4D2A-A6EF-106FCD845543}"/>
          </ac:spMkLst>
        </pc:spChg>
        <pc:spChg chg="mod">
          <ac:chgData name="James Cottee" userId="f9b120c4-3035-4d73-9687-c182a2b06406" providerId="ADAL" clId="{5AC0BFCF-5184-40ED-BED7-1325D9698506}" dt="2024-06-22T17:55:46.812" v="200" actId="20577"/>
          <ac:spMkLst>
            <pc:docMk/>
            <pc:sldMk cId="1600627696" sldId="259"/>
            <ac:spMk id="23" creationId="{60616FA2-69CE-4F4B-873E-9DA9432534A7}"/>
          </ac:spMkLst>
        </pc:spChg>
      </pc:sldChg>
      <pc:sldChg chg="addSp delSp modSp add mod ord">
        <pc:chgData name="James Cottee" userId="f9b120c4-3035-4d73-9687-c182a2b06406" providerId="ADAL" clId="{5AC0BFCF-5184-40ED-BED7-1325D9698506}" dt="2024-06-22T18:00:07.733" v="347" actId="1076"/>
        <pc:sldMkLst>
          <pc:docMk/>
          <pc:sldMk cId="946205561" sldId="280"/>
        </pc:sldMkLst>
        <pc:spChg chg="mod">
          <ac:chgData name="James Cottee" userId="f9b120c4-3035-4d73-9687-c182a2b06406" providerId="ADAL" clId="{5AC0BFCF-5184-40ED-BED7-1325D9698506}" dt="2024-06-22T17:58:04.024" v="250" actId="207"/>
          <ac:spMkLst>
            <pc:docMk/>
            <pc:sldMk cId="946205561" sldId="280"/>
            <ac:spMk id="4" creationId="{81704201-C86B-4102-B647-35CDF4DFEEC5}"/>
          </ac:spMkLst>
        </pc:spChg>
        <pc:spChg chg="mod">
          <ac:chgData name="James Cottee" userId="f9b120c4-3035-4d73-9687-c182a2b06406" providerId="ADAL" clId="{5AC0BFCF-5184-40ED-BED7-1325D9698506}" dt="2024-06-22T17:58:04.024" v="250" actId="207"/>
          <ac:spMkLst>
            <pc:docMk/>
            <pc:sldMk cId="946205561" sldId="280"/>
            <ac:spMk id="5" creationId="{5B17E321-EDDB-4CA4-AC84-7B3E02F4209A}"/>
          </ac:spMkLst>
        </pc:spChg>
        <pc:spChg chg="mod">
          <ac:chgData name="James Cottee" userId="f9b120c4-3035-4d73-9687-c182a2b06406" providerId="ADAL" clId="{5AC0BFCF-5184-40ED-BED7-1325D9698506}" dt="2024-06-22T17:58:11.222" v="252" actId="1076"/>
          <ac:spMkLst>
            <pc:docMk/>
            <pc:sldMk cId="946205561" sldId="280"/>
            <ac:spMk id="6" creationId="{504889C2-0507-4F04-AAA7-B40DD52A38CD}"/>
          </ac:spMkLst>
        </pc:spChg>
        <pc:spChg chg="mod">
          <ac:chgData name="James Cottee" userId="f9b120c4-3035-4d73-9687-c182a2b06406" providerId="ADAL" clId="{5AC0BFCF-5184-40ED-BED7-1325D9698506}" dt="2024-06-22T17:58:07.641" v="251" actId="207"/>
          <ac:spMkLst>
            <pc:docMk/>
            <pc:sldMk cId="946205561" sldId="280"/>
            <ac:spMk id="23" creationId="{60616FA2-69CE-4F4B-873E-9DA9432534A7}"/>
          </ac:spMkLst>
        </pc:spChg>
        <pc:spChg chg="mod">
          <ac:chgData name="James Cottee" userId="f9b120c4-3035-4d73-9687-c182a2b06406" providerId="ADAL" clId="{5AC0BFCF-5184-40ED-BED7-1325D9698506}" dt="2024-06-22T17:59:22.267" v="344" actId="113"/>
          <ac:spMkLst>
            <pc:docMk/>
            <pc:sldMk cId="946205561" sldId="280"/>
            <ac:spMk id="24" creationId="{8DAB0349-8A65-454D-B1E1-798CCAEC0964}"/>
          </ac:spMkLst>
        </pc:spChg>
        <pc:spChg chg="mod">
          <ac:chgData name="James Cottee" userId="f9b120c4-3035-4d73-9687-c182a2b06406" providerId="ADAL" clId="{5AC0BFCF-5184-40ED-BED7-1325D9698506}" dt="2024-06-22T17:58:04.024" v="250" actId="207"/>
          <ac:spMkLst>
            <pc:docMk/>
            <pc:sldMk cId="946205561" sldId="280"/>
            <ac:spMk id="26" creationId="{AD9E109F-E1D9-4BE6-95F8-61FB99360F4E}"/>
          </ac:spMkLst>
        </pc:spChg>
        <pc:spChg chg="add del mod">
          <ac:chgData name="James Cottee" userId="f9b120c4-3035-4d73-9687-c182a2b06406" providerId="ADAL" clId="{5AC0BFCF-5184-40ED-BED7-1325D9698506}" dt="2024-06-22T17:58:30.869" v="257" actId="478"/>
          <ac:spMkLst>
            <pc:docMk/>
            <pc:sldMk cId="946205561" sldId="280"/>
            <ac:spMk id="27" creationId="{0637BCB3-C617-48D6-80D8-A5BEF940EB6A}"/>
          </ac:spMkLst>
        </pc:spChg>
        <pc:picChg chg="add mod">
          <ac:chgData name="James Cottee" userId="f9b120c4-3035-4d73-9687-c182a2b06406" providerId="ADAL" clId="{5AC0BFCF-5184-40ED-BED7-1325D9698506}" dt="2024-06-22T18:00:07.733" v="347" actId="1076"/>
          <ac:picMkLst>
            <pc:docMk/>
            <pc:sldMk cId="946205561" sldId="280"/>
            <ac:picMk id="1026" creationId="{1066A2B1-1E40-7538-B40D-EC99024A1059}"/>
          </ac:picMkLst>
        </pc:picChg>
      </pc:sldChg>
      <pc:sldChg chg="modSp add mod">
        <pc:chgData name="James Cottee" userId="f9b120c4-3035-4d73-9687-c182a2b06406" providerId="ADAL" clId="{5AC0BFCF-5184-40ED-BED7-1325D9698506}" dt="2024-06-22T18:06:02.781" v="493" actId="1076"/>
        <pc:sldMkLst>
          <pc:docMk/>
          <pc:sldMk cId="234406682" sldId="296"/>
        </pc:sldMkLst>
        <pc:spChg chg="mod">
          <ac:chgData name="James Cottee" userId="f9b120c4-3035-4d73-9687-c182a2b06406" providerId="ADAL" clId="{5AC0BFCF-5184-40ED-BED7-1325D9698506}" dt="2024-06-22T18:05:59.852" v="492" actId="1076"/>
          <ac:spMkLst>
            <pc:docMk/>
            <pc:sldMk cId="234406682" sldId="296"/>
            <ac:spMk id="4" creationId="{81704201-C86B-4102-B647-35CDF4DFEEC5}"/>
          </ac:spMkLst>
        </pc:spChg>
        <pc:spChg chg="mod">
          <ac:chgData name="James Cottee" userId="f9b120c4-3035-4d73-9687-c182a2b06406" providerId="ADAL" clId="{5AC0BFCF-5184-40ED-BED7-1325D9698506}" dt="2024-06-22T18:05:55.571" v="491" actId="20577"/>
          <ac:spMkLst>
            <pc:docMk/>
            <pc:sldMk cId="234406682" sldId="296"/>
            <ac:spMk id="5" creationId="{5B17E321-EDDB-4CA4-AC84-7B3E02F4209A}"/>
          </ac:spMkLst>
        </pc:spChg>
        <pc:spChg chg="mod">
          <ac:chgData name="James Cottee" userId="f9b120c4-3035-4d73-9687-c182a2b06406" providerId="ADAL" clId="{5AC0BFCF-5184-40ED-BED7-1325D9698506}" dt="2024-06-22T18:06:02.781" v="493" actId="1076"/>
          <ac:spMkLst>
            <pc:docMk/>
            <pc:sldMk cId="234406682" sldId="296"/>
            <ac:spMk id="6" creationId="{504889C2-0507-4F04-AAA7-B40DD52A38CD}"/>
          </ac:spMkLst>
        </pc:spChg>
        <pc:spChg chg="mod">
          <ac:chgData name="James Cottee" userId="f9b120c4-3035-4d73-9687-c182a2b06406" providerId="ADAL" clId="{5AC0BFCF-5184-40ED-BED7-1325D9698506}" dt="2024-06-22T18:05:53.072" v="490" actId="207"/>
          <ac:spMkLst>
            <pc:docMk/>
            <pc:sldMk cId="234406682" sldId="296"/>
            <ac:spMk id="23" creationId="{60616FA2-69CE-4F4B-873E-9DA9432534A7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25" creationId="{507FEA0D-145E-4598-B152-046D3ACA7D8A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26" creationId="{4226892F-E123-4D9F-85D9-F9750DD9CD72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27" creationId="{91CF12EC-5910-4ECE-B4BD-A415688775B3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28" creationId="{96683C6B-A099-4C1D-8C4A-182DD9EB04B5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29" creationId="{8374D970-662F-49A0-9424-ED847B7EA39D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30" creationId="{E0A9A6C5-DF6E-4C64-A3DE-4598ADCF65D6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31" creationId="{433BD00D-7AA7-40E5-BB0D-D755C21B8BCE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32" creationId="{721EF88B-0B8C-4962-BF96-4D3FD15BB326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33" creationId="{D32E28FC-3499-4B4A-A7DC-B751D03BA6B4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34" creationId="{7FE50023-19A0-4A8D-AB5F-60423AF3903D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35" creationId="{E987E45B-35D5-4C9E-9193-531EA628EBBB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36" creationId="{3C450CB1-A532-471D-9893-6C47F70880E8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37" creationId="{17BDB849-991C-4DE6-B105-45F90613C043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38" creationId="{246101C0-FFF3-4F29-BC59-DD0A82B0C69D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39" creationId="{F8C4CF95-63AE-49A9-A590-0325A0901B0E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40" creationId="{3952D3AA-83B7-4322-B289-2B555944F743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41" creationId="{8E414D56-AFB3-431B-A957-9BE69D9F17CD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42" creationId="{618E2C45-A0E9-4FB3-AECB-2648F7EAC5E9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43" creationId="{29648BD5-1CEF-4ECE-B897-6143D7E1BD9E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44" creationId="{14573791-7FBF-4F27-BE50-4F6DB8BAFFE6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45" creationId="{F2F17982-557C-46F1-8C4A-D6AC18FCB0E5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46" creationId="{BA07E986-1C81-4A9C-A8AF-21F9CEA6B51C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47" creationId="{367F9E21-4348-41A0-9F61-8730EA2E45F3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48" creationId="{0FAB0BC6-D2B2-48C5-B5E3-94AEC513391C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49" creationId="{A969E16F-4011-4970-9E48-DF300D7E6063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50" creationId="{A2E17077-1014-4220-84A3-CC298AE83F0C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51" creationId="{78EA1020-4D1B-455B-991B-7DEC1FC2DFB3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52" creationId="{5549D1C7-4FD1-4FF0-BB98-68516D59C591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53" creationId="{22D0AA8F-CA2D-4EB8-9F12-E7F6E4DB78A0}"/>
          </ac:spMkLst>
        </pc:spChg>
        <pc:spChg chg="mod">
          <ac:chgData name="James Cottee" userId="f9b120c4-3035-4d73-9687-c182a2b06406" providerId="ADAL" clId="{5AC0BFCF-5184-40ED-BED7-1325D9698506}" dt="2024-06-22T18:05:33.004" v="448" actId="207"/>
          <ac:spMkLst>
            <pc:docMk/>
            <pc:sldMk cId="234406682" sldId="296"/>
            <ac:spMk id="54" creationId="{0E5D1AA6-08DB-4779-843C-15C146FD9B3F}"/>
          </ac:spMkLst>
        </pc:spChg>
      </pc:sldChg>
      <pc:sldChg chg="modSp add mod">
        <pc:chgData name="James Cottee" userId="f9b120c4-3035-4d73-9687-c182a2b06406" providerId="ADAL" clId="{5AC0BFCF-5184-40ED-BED7-1325D9698506}" dt="2024-06-22T18:17:00.233" v="523" actId="1036"/>
        <pc:sldMkLst>
          <pc:docMk/>
          <pc:sldMk cId="3044901973" sldId="313"/>
        </pc:sldMkLst>
        <pc:spChg chg="mod">
          <ac:chgData name="James Cottee" userId="f9b120c4-3035-4d73-9687-c182a2b06406" providerId="ADAL" clId="{5AC0BFCF-5184-40ED-BED7-1325D9698506}" dt="2024-06-22T18:16:46.103" v="516" actId="1076"/>
          <ac:spMkLst>
            <pc:docMk/>
            <pc:sldMk cId="3044901973" sldId="313"/>
            <ac:spMk id="4" creationId="{81704201-C86B-4102-B647-35CDF4DFEEC5}"/>
          </ac:spMkLst>
        </pc:spChg>
        <pc:spChg chg="mod">
          <ac:chgData name="James Cottee" userId="f9b120c4-3035-4d73-9687-c182a2b06406" providerId="ADAL" clId="{5AC0BFCF-5184-40ED-BED7-1325D9698506}" dt="2024-06-22T18:16:48.986" v="517" actId="1076"/>
          <ac:spMkLst>
            <pc:docMk/>
            <pc:sldMk cId="3044901973" sldId="313"/>
            <ac:spMk id="6" creationId="{504889C2-0507-4F04-AAA7-B40DD52A38CD}"/>
          </ac:spMkLst>
        </pc:spChg>
        <pc:spChg chg="mod">
          <ac:chgData name="James Cottee" userId="f9b120c4-3035-4d73-9687-c182a2b06406" providerId="ADAL" clId="{5AC0BFCF-5184-40ED-BED7-1325D9698506}" dt="2024-06-22T18:17:00.233" v="523" actId="1036"/>
          <ac:spMkLst>
            <pc:docMk/>
            <pc:sldMk cId="3044901973" sldId="313"/>
            <ac:spMk id="8" creationId="{519D9C2C-6CDF-48A9-BE35-D3F9C59EA6BA}"/>
          </ac:spMkLst>
        </pc:spChg>
        <pc:spChg chg="mod">
          <ac:chgData name="James Cottee" userId="f9b120c4-3035-4d73-9687-c182a2b06406" providerId="ADAL" clId="{5AC0BFCF-5184-40ED-BED7-1325D9698506}" dt="2024-06-22T18:16:43.116" v="515" actId="207"/>
          <ac:spMkLst>
            <pc:docMk/>
            <pc:sldMk cId="3044901973" sldId="313"/>
            <ac:spMk id="10" creationId="{5B17E321-EDDB-4CA4-AC84-7B3E02F4209A}"/>
          </ac:spMkLst>
        </pc:spChg>
        <pc:spChg chg="mod">
          <ac:chgData name="James Cottee" userId="f9b120c4-3035-4d73-9687-c182a2b06406" providerId="ADAL" clId="{5AC0BFCF-5184-40ED-BED7-1325D9698506}" dt="2024-06-22T18:16:27" v="503" actId="207"/>
          <ac:spMkLst>
            <pc:docMk/>
            <pc:sldMk cId="3044901973" sldId="313"/>
            <ac:spMk id="15" creationId="{C4F8EB62-7551-4669-AD02-17AB97A8CA8C}"/>
          </ac:spMkLst>
        </pc:spChg>
        <pc:spChg chg="mod">
          <ac:chgData name="James Cottee" userId="f9b120c4-3035-4d73-9687-c182a2b06406" providerId="ADAL" clId="{5AC0BFCF-5184-40ED-BED7-1325D9698506}" dt="2024-06-22T18:16:40.220" v="514" actId="207"/>
          <ac:spMkLst>
            <pc:docMk/>
            <pc:sldMk cId="3044901973" sldId="313"/>
            <ac:spMk id="23" creationId="{60616FA2-69CE-4F4B-873E-9DA9432534A7}"/>
          </ac:spMkLst>
        </pc:spChg>
        <pc:spChg chg="mod">
          <ac:chgData name="James Cottee" userId="f9b120c4-3035-4d73-9687-c182a2b06406" providerId="ADAL" clId="{5AC0BFCF-5184-40ED-BED7-1325D9698506}" dt="2024-06-22T18:16:27" v="503" actId="207"/>
          <ac:spMkLst>
            <pc:docMk/>
            <pc:sldMk cId="3044901973" sldId="313"/>
            <ac:spMk id="24" creationId="{26DD7596-9227-4D7B-B89A-F707D9D5012B}"/>
          </ac:spMkLst>
        </pc:spChg>
      </pc:sldChg>
      <pc:sldChg chg="addSp delSp modSp add mod">
        <pc:chgData name="James Cottee" userId="f9b120c4-3035-4d73-9687-c182a2b06406" providerId="ADAL" clId="{5AC0BFCF-5184-40ED-BED7-1325D9698506}" dt="2024-06-22T18:20:20.841" v="678" actId="33524"/>
        <pc:sldMkLst>
          <pc:docMk/>
          <pc:sldMk cId="3900360333" sldId="314"/>
        </pc:sldMkLst>
        <pc:spChg chg="add">
          <ac:chgData name="James Cottee" userId="f9b120c4-3035-4d73-9687-c182a2b06406" providerId="ADAL" clId="{5AC0BFCF-5184-40ED-BED7-1325D9698506}" dt="2024-06-22T18:18:28.641" v="552"/>
          <ac:spMkLst>
            <pc:docMk/>
            <pc:sldMk cId="3900360333" sldId="314"/>
            <ac:spMk id="2" creationId="{B6CA90F7-8C98-FBCE-220E-79862E56BDD0}"/>
          </ac:spMkLst>
        </pc:spChg>
        <pc:spChg chg="add mod">
          <ac:chgData name="James Cottee" userId="f9b120c4-3035-4d73-9687-c182a2b06406" providerId="ADAL" clId="{5AC0BFCF-5184-40ED-BED7-1325D9698506}" dt="2024-06-22T18:20:20.841" v="678" actId="33524"/>
          <ac:spMkLst>
            <pc:docMk/>
            <pc:sldMk cId="3900360333" sldId="314"/>
            <ac:spMk id="3" creationId="{C3D8985D-79F4-F094-62C6-606B5CC34A5E}"/>
          </ac:spMkLst>
        </pc:spChg>
        <pc:spChg chg="del">
          <ac:chgData name="James Cottee" userId="f9b120c4-3035-4d73-9687-c182a2b06406" providerId="ADAL" clId="{5AC0BFCF-5184-40ED-BED7-1325D9698506}" dt="2024-06-22T18:18:44.023" v="554" actId="478"/>
          <ac:spMkLst>
            <pc:docMk/>
            <pc:sldMk cId="3900360333" sldId="314"/>
            <ac:spMk id="8" creationId="{519D9C2C-6CDF-48A9-BE35-D3F9C59EA6BA}"/>
          </ac:spMkLst>
        </pc:spChg>
        <pc:spChg chg="mod">
          <ac:chgData name="James Cottee" userId="f9b120c4-3035-4d73-9687-c182a2b06406" providerId="ADAL" clId="{5AC0BFCF-5184-40ED-BED7-1325D9698506}" dt="2024-06-22T18:18:21.910" v="551" actId="20577"/>
          <ac:spMkLst>
            <pc:docMk/>
            <pc:sldMk cId="3900360333" sldId="314"/>
            <ac:spMk id="10" creationId="{5B17E321-EDDB-4CA4-AC84-7B3E02F4209A}"/>
          </ac:spMkLst>
        </pc:spChg>
        <pc:spChg chg="mod">
          <ac:chgData name="James Cottee" userId="f9b120c4-3035-4d73-9687-c182a2b06406" providerId="ADAL" clId="{5AC0BFCF-5184-40ED-BED7-1325D9698506}" dt="2024-06-22T18:18:18.752" v="549" actId="20577"/>
          <ac:spMkLst>
            <pc:docMk/>
            <pc:sldMk cId="3900360333" sldId="314"/>
            <ac:spMk id="23" creationId="{60616FA2-69CE-4F4B-873E-9DA9432534A7}"/>
          </ac:spMkLst>
        </pc:spChg>
      </pc:sldChg>
      <pc:sldChg chg="addSp modSp new mod">
        <pc:chgData name="James Cottee" userId="f9b120c4-3035-4d73-9687-c182a2b06406" providerId="ADAL" clId="{5AC0BFCF-5184-40ED-BED7-1325D9698506}" dt="2024-06-22T18:26:39.093" v="863" actId="1076"/>
        <pc:sldMkLst>
          <pc:docMk/>
          <pc:sldMk cId="1131545512" sldId="315"/>
        </pc:sldMkLst>
        <pc:spChg chg="mod">
          <ac:chgData name="James Cottee" userId="f9b120c4-3035-4d73-9687-c182a2b06406" providerId="ADAL" clId="{5AC0BFCF-5184-40ED-BED7-1325D9698506}" dt="2024-06-22T18:25:36.747" v="821" actId="5793"/>
          <ac:spMkLst>
            <pc:docMk/>
            <pc:sldMk cId="1131545512" sldId="315"/>
            <ac:spMk id="2" creationId="{D343E78A-42DE-757B-B676-5CDEC7711E2A}"/>
          </ac:spMkLst>
        </pc:spChg>
        <pc:spChg chg="mod">
          <ac:chgData name="James Cottee" userId="f9b120c4-3035-4d73-9687-c182a2b06406" providerId="ADAL" clId="{5AC0BFCF-5184-40ED-BED7-1325D9698506}" dt="2024-06-22T18:25:55.221" v="856" actId="20577"/>
          <ac:spMkLst>
            <pc:docMk/>
            <pc:sldMk cId="1131545512" sldId="315"/>
            <ac:spMk id="3" creationId="{AC2BD554-BADD-11E2-457F-F323E44E4DB0}"/>
          </ac:spMkLst>
        </pc:spChg>
        <pc:picChg chg="add mod">
          <ac:chgData name="James Cottee" userId="f9b120c4-3035-4d73-9687-c182a2b06406" providerId="ADAL" clId="{5AC0BFCF-5184-40ED-BED7-1325D9698506}" dt="2024-06-22T18:26:39.093" v="863" actId="1076"/>
          <ac:picMkLst>
            <pc:docMk/>
            <pc:sldMk cId="1131545512" sldId="315"/>
            <ac:picMk id="4098" creationId="{664D3602-BB57-54FE-59AD-1FB977458E2D}"/>
          </ac:picMkLst>
        </pc:picChg>
      </pc:sldChg>
      <pc:sldChg chg="addSp modSp add mod">
        <pc:chgData name="James Cottee" userId="f9b120c4-3035-4d73-9687-c182a2b06406" providerId="ADAL" clId="{5AC0BFCF-5184-40ED-BED7-1325D9698506}" dt="2024-06-22T18:27:07.499" v="867" actId="1076"/>
        <pc:sldMkLst>
          <pc:docMk/>
          <pc:sldMk cId="1298099033" sldId="316"/>
        </pc:sldMkLst>
        <pc:spChg chg="mod">
          <ac:chgData name="James Cottee" userId="f9b120c4-3035-4d73-9687-c182a2b06406" providerId="ADAL" clId="{5AC0BFCF-5184-40ED-BED7-1325D9698506}" dt="2024-06-22T18:26:10.107" v="859" actId="27636"/>
          <ac:spMkLst>
            <pc:docMk/>
            <pc:sldMk cId="1298099033" sldId="316"/>
            <ac:spMk id="2" creationId="{D343E78A-42DE-757B-B676-5CDEC7711E2A}"/>
          </ac:spMkLst>
        </pc:spChg>
        <pc:spChg chg="mod">
          <ac:chgData name="James Cottee" userId="f9b120c4-3035-4d73-9687-c182a2b06406" providerId="ADAL" clId="{5AC0BFCF-5184-40ED-BED7-1325D9698506}" dt="2024-06-22T18:26:02.059" v="857" actId="403"/>
          <ac:spMkLst>
            <pc:docMk/>
            <pc:sldMk cId="1298099033" sldId="316"/>
            <ac:spMk id="3" creationId="{AC2BD554-BADD-11E2-457F-F323E44E4DB0}"/>
          </ac:spMkLst>
        </pc:spChg>
        <pc:picChg chg="add mod">
          <ac:chgData name="James Cottee" userId="f9b120c4-3035-4d73-9687-c182a2b06406" providerId="ADAL" clId="{5AC0BFCF-5184-40ED-BED7-1325D9698506}" dt="2024-06-22T18:27:07.499" v="867" actId="1076"/>
          <ac:picMkLst>
            <pc:docMk/>
            <pc:sldMk cId="1298099033" sldId="316"/>
            <ac:picMk id="5122" creationId="{95904391-59B4-7B46-61C6-718A3901FE4A}"/>
          </ac:picMkLst>
        </pc:picChg>
      </pc:sldChg>
      <pc:sldMasterChg chg="setBg modSldLayout">
        <pc:chgData name="James Cottee" userId="f9b120c4-3035-4d73-9687-c182a2b06406" providerId="ADAL" clId="{5AC0BFCF-5184-40ED-BED7-1325D9698506}" dt="2024-06-22T17:53:16.337" v="1"/>
        <pc:sldMasterMkLst>
          <pc:docMk/>
          <pc:sldMasterMk cId="1859447697" sldId="2147483648"/>
        </pc:sldMasterMkLst>
        <pc:sldLayoutChg chg="setBg">
          <pc:chgData name="James Cottee" userId="f9b120c4-3035-4d73-9687-c182a2b06406" providerId="ADAL" clId="{5AC0BFCF-5184-40ED-BED7-1325D9698506}" dt="2024-06-22T17:53:16.337" v="1"/>
          <pc:sldLayoutMkLst>
            <pc:docMk/>
            <pc:sldMasterMk cId="1859447697" sldId="2147483648"/>
            <pc:sldLayoutMk cId="3179427454" sldId="2147483649"/>
          </pc:sldLayoutMkLst>
        </pc:sldLayoutChg>
        <pc:sldLayoutChg chg="setBg">
          <pc:chgData name="James Cottee" userId="f9b120c4-3035-4d73-9687-c182a2b06406" providerId="ADAL" clId="{5AC0BFCF-5184-40ED-BED7-1325D9698506}" dt="2024-06-22T17:53:16.337" v="1"/>
          <pc:sldLayoutMkLst>
            <pc:docMk/>
            <pc:sldMasterMk cId="1859447697" sldId="2147483648"/>
            <pc:sldLayoutMk cId="1100002898" sldId="2147483650"/>
          </pc:sldLayoutMkLst>
        </pc:sldLayoutChg>
        <pc:sldLayoutChg chg="setBg">
          <pc:chgData name="James Cottee" userId="f9b120c4-3035-4d73-9687-c182a2b06406" providerId="ADAL" clId="{5AC0BFCF-5184-40ED-BED7-1325D9698506}" dt="2024-06-22T17:53:16.337" v="1"/>
          <pc:sldLayoutMkLst>
            <pc:docMk/>
            <pc:sldMasterMk cId="1859447697" sldId="2147483648"/>
            <pc:sldLayoutMk cId="1351568970" sldId="2147483651"/>
          </pc:sldLayoutMkLst>
        </pc:sldLayoutChg>
        <pc:sldLayoutChg chg="setBg">
          <pc:chgData name="James Cottee" userId="f9b120c4-3035-4d73-9687-c182a2b06406" providerId="ADAL" clId="{5AC0BFCF-5184-40ED-BED7-1325D9698506}" dt="2024-06-22T17:53:16.337" v="1"/>
          <pc:sldLayoutMkLst>
            <pc:docMk/>
            <pc:sldMasterMk cId="1859447697" sldId="2147483648"/>
            <pc:sldLayoutMk cId="2544300259" sldId="2147483652"/>
          </pc:sldLayoutMkLst>
        </pc:sldLayoutChg>
        <pc:sldLayoutChg chg="setBg">
          <pc:chgData name="James Cottee" userId="f9b120c4-3035-4d73-9687-c182a2b06406" providerId="ADAL" clId="{5AC0BFCF-5184-40ED-BED7-1325D9698506}" dt="2024-06-22T17:53:16.337" v="1"/>
          <pc:sldLayoutMkLst>
            <pc:docMk/>
            <pc:sldMasterMk cId="1859447697" sldId="2147483648"/>
            <pc:sldLayoutMk cId="3089011907" sldId="2147483653"/>
          </pc:sldLayoutMkLst>
        </pc:sldLayoutChg>
        <pc:sldLayoutChg chg="setBg">
          <pc:chgData name="James Cottee" userId="f9b120c4-3035-4d73-9687-c182a2b06406" providerId="ADAL" clId="{5AC0BFCF-5184-40ED-BED7-1325D9698506}" dt="2024-06-22T17:53:16.337" v="1"/>
          <pc:sldLayoutMkLst>
            <pc:docMk/>
            <pc:sldMasterMk cId="1859447697" sldId="2147483648"/>
            <pc:sldLayoutMk cId="3509064593" sldId="2147483654"/>
          </pc:sldLayoutMkLst>
        </pc:sldLayoutChg>
        <pc:sldLayoutChg chg="setBg">
          <pc:chgData name="James Cottee" userId="f9b120c4-3035-4d73-9687-c182a2b06406" providerId="ADAL" clId="{5AC0BFCF-5184-40ED-BED7-1325D9698506}" dt="2024-06-22T17:53:16.337" v="1"/>
          <pc:sldLayoutMkLst>
            <pc:docMk/>
            <pc:sldMasterMk cId="1859447697" sldId="2147483648"/>
            <pc:sldLayoutMk cId="344671220" sldId="2147483655"/>
          </pc:sldLayoutMkLst>
        </pc:sldLayoutChg>
        <pc:sldLayoutChg chg="setBg">
          <pc:chgData name="James Cottee" userId="f9b120c4-3035-4d73-9687-c182a2b06406" providerId="ADAL" clId="{5AC0BFCF-5184-40ED-BED7-1325D9698506}" dt="2024-06-22T17:53:16.337" v="1"/>
          <pc:sldLayoutMkLst>
            <pc:docMk/>
            <pc:sldMasterMk cId="1859447697" sldId="2147483648"/>
            <pc:sldLayoutMk cId="1996069927" sldId="2147483656"/>
          </pc:sldLayoutMkLst>
        </pc:sldLayoutChg>
        <pc:sldLayoutChg chg="setBg">
          <pc:chgData name="James Cottee" userId="f9b120c4-3035-4d73-9687-c182a2b06406" providerId="ADAL" clId="{5AC0BFCF-5184-40ED-BED7-1325D9698506}" dt="2024-06-22T17:53:16.337" v="1"/>
          <pc:sldLayoutMkLst>
            <pc:docMk/>
            <pc:sldMasterMk cId="1859447697" sldId="2147483648"/>
            <pc:sldLayoutMk cId="476686243" sldId="2147483657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6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06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E21897-160B-4932-9072-43C03AF5AC31}" type="datetimeFigureOut">
              <a:rPr lang="en-GB" smtClean="0"/>
              <a:t>22/06/2024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017"/>
            <a:ext cx="3169920" cy="4806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017"/>
            <a:ext cx="3169920" cy="4806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35D84-C8AB-4ECD-9CBE-F181786AD11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47053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DAB2F-A942-4465-813E-EABDAAE5FE7D}" type="datetimeFigureOut">
              <a:rPr lang="en-GB" smtClean="0"/>
              <a:t>22/06/2024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8788" y="720725"/>
            <a:ext cx="6397625" cy="3598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1500C-C5ED-48BD-92AA-04BEB9FBD311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6490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2B48A-47C7-4ED7-B4A2-854D1C4DB8DA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8154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2B48A-47C7-4ED7-B4A2-854D1C4DB8DA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5338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2B48A-47C7-4ED7-B4A2-854D1C4DB8DA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84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2B48A-47C7-4ED7-B4A2-854D1C4DB8DA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737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0A2B48A-47C7-4ED7-B4A2-854D1C4DB8DA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668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592975"/>
            <a:ext cx="10109200" cy="8294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5808" y="1532467"/>
            <a:ext cx="10972800" cy="462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0002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E5421E88-F9C5-4C38-95CA-9B190994ABF9}"/>
              </a:ext>
            </a:extLst>
          </p:cNvPr>
          <p:cNvGrpSpPr/>
          <p:nvPr userDrawn="1"/>
        </p:nvGrpSpPr>
        <p:grpSpPr>
          <a:xfrm>
            <a:off x="952" y="0"/>
            <a:ext cx="12190096" cy="6858000"/>
            <a:chOff x="952" y="0"/>
            <a:chExt cx="12190096" cy="68580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B33C72E-A1E1-4538-A13E-7E3598DA6F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" y="0"/>
              <a:ext cx="12190096" cy="68580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EACF3EA-3BD9-4E80-BFB6-50EAAC3BC51B}"/>
                </a:ext>
              </a:extLst>
            </p:cNvPr>
            <p:cNvSpPr/>
            <p:nvPr userDrawn="1"/>
          </p:nvSpPr>
          <p:spPr>
            <a:xfrm>
              <a:off x="11133667" y="135467"/>
              <a:ext cx="948266" cy="905933"/>
            </a:xfrm>
            <a:prstGeom prst="rect">
              <a:avLst/>
            </a:prstGeom>
            <a:solidFill>
              <a:srgbClr val="B019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3CC75A21-FF1A-479B-A729-F1FF899E1D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48" y="253467"/>
            <a:ext cx="820503" cy="1143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7942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2BDF0-94AA-44A4-9846-80B172B2B0B9}" type="datetimeFigureOut">
              <a:rPr lang="en-GB" smtClean="0"/>
              <a:t>22/06/2024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78D10-9CFC-48C4-9AC0-23F9FC7DBDB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156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300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9011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906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67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0666" y="626533"/>
            <a:ext cx="3750733" cy="8001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6133" y="635000"/>
            <a:ext cx="6815667" cy="5491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8" y="1515533"/>
            <a:ext cx="4309531" cy="46106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606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668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013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B5934DD-6208-48E3-9E17-651114F6F0A5}"/>
              </a:ext>
            </a:extLst>
          </p:cNvPr>
          <p:cNvSpPr/>
          <p:nvPr userDrawn="1"/>
        </p:nvSpPr>
        <p:spPr>
          <a:xfrm>
            <a:off x="1904" y="0"/>
            <a:ext cx="12190096" cy="516467"/>
          </a:xfrm>
          <a:prstGeom prst="rect">
            <a:avLst/>
          </a:prstGeom>
          <a:solidFill>
            <a:srgbClr val="B019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295" y="638169"/>
            <a:ext cx="9907906" cy="7719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1827"/>
            <a:ext cx="10972800" cy="4594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2BDF0-94AA-44A4-9846-80B172B2B0B9}" type="datetimeFigureOut">
              <a:rPr lang="en-GB" smtClean="0"/>
              <a:t>22/06/2024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478D10-9CFC-48C4-9AC0-23F9FC7DBDBD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F851F96-59CF-40A0-A800-F87198331E4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348" y="253467"/>
            <a:ext cx="820503" cy="1143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63E14A5-1FCA-46BE-A4D5-5AD2EAFFD8FA}"/>
              </a:ext>
            </a:extLst>
          </p:cNvPr>
          <p:cNvSpPr/>
          <p:nvPr userDrawn="1"/>
        </p:nvSpPr>
        <p:spPr>
          <a:xfrm>
            <a:off x="1904" y="6341533"/>
            <a:ext cx="12190096" cy="516467"/>
          </a:xfrm>
          <a:prstGeom prst="rect">
            <a:avLst/>
          </a:prstGeom>
          <a:solidFill>
            <a:srgbClr val="B019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F6DED50A-CCFC-440F-A0B2-7FE7B1B61A4C}"/>
              </a:ext>
            </a:extLst>
          </p:cNvPr>
          <p:cNvSpPr txBox="1">
            <a:spLocks/>
          </p:cNvSpPr>
          <p:nvPr userDrawn="1"/>
        </p:nvSpPr>
        <p:spPr>
          <a:xfrm>
            <a:off x="3005107" y="6433081"/>
            <a:ext cx="618178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20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1400" baseline="0" dirty="0">
                <a:solidFill>
                  <a:schemeClr val="bg1"/>
                </a:solidFill>
                <a:latin typeface="Latina Essential Bold" panose="00000800000000000000" pitchFamily="50" charset="0"/>
              </a:rPr>
              <a:t>Everyone at Rushcliffe will be given the chance to shine brightly </a:t>
            </a:r>
          </a:p>
        </p:txBody>
      </p:sp>
    </p:spTree>
    <p:extLst>
      <p:ext uri="{BB962C8B-B14F-4D97-AF65-F5344CB8AC3E}">
        <p14:creationId xmlns:p14="http://schemas.microsoft.com/office/powerpoint/2010/main" val="185944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Latina Essential Bold" panose="00000800000000000000" pitchFamily="50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Latina Essential Light" panose="00000400000000000000" pitchFamily="50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Latina Essential Light" panose="00000400000000000000" pitchFamily="50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Latina Essential Light" panose="00000400000000000000" pitchFamily="50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Latina Essential Light" panose="00000400000000000000" pitchFamily="50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Latina Essential Light" panose="00000400000000000000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2.xml"/><Relationship Id="rId5" Type="http://schemas.openxmlformats.org/officeDocument/2006/relationships/image" Target="../media/image4.jpeg"/><Relationship Id="rId4" Type="http://schemas.openxmlformats.org/officeDocument/2006/relationships/hyperlink" Target="https://student.craigndave.org/videos/slr-17-ethical-moral-and-cultural-issues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9C156-D31B-308E-C70B-8A1333DE54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81664"/>
            <a:ext cx="10363200" cy="1470025"/>
          </a:xfrm>
        </p:spPr>
        <p:txBody>
          <a:bodyPr>
            <a:normAutofit/>
          </a:bodyPr>
          <a:lstStyle/>
          <a:p>
            <a:r>
              <a:rPr lang="en-GB" sz="4000" dirty="0"/>
              <a:t>A Level Computer Science</a:t>
            </a:r>
            <a:br>
              <a:rPr lang="en-GB" sz="4000" dirty="0"/>
            </a:br>
            <a:r>
              <a:rPr lang="en-GB" sz="4000" dirty="0"/>
              <a:t>Transition 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12DE484-8524-0DC8-1299-3EFCE5315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0" y="3957302"/>
            <a:ext cx="8534400" cy="1752600"/>
          </a:xfrm>
        </p:spPr>
        <p:txBody>
          <a:bodyPr/>
          <a:lstStyle/>
          <a:p>
            <a:r>
              <a:rPr lang="en-GB" dirty="0">
                <a:solidFill>
                  <a:schemeClr val="bg1"/>
                </a:solidFill>
              </a:rPr>
              <a:t>Any problems or help, please feel free to email me at any point throughout the summer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Mr Cottee – jcottee@rushcliffespencer.org.uk</a:t>
            </a:r>
          </a:p>
        </p:txBody>
      </p:sp>
      <p:pic>
        <p:nvPicPr>
          <p:cNvPr id="4" name="Picture 2" descr="Future Robots and Ensuring Human Safety | Navigate the Future">
            <a:extLst>
              <a:ext uri="{FF2B5EF4-FFF2-40B4-BE49-F238E27FC236}">
                <a16:creationId xmlns:a16="http://schemas.microsoft.com/office/drawing/2014/main" id="{831DE496-A427-AFED-1FDF-5D8318775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0227" y="312515"/>
            <a:ext cx="2383549" cy="237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omputer Programming">
            <a:extLst>
              <a:ext uri="{FF2B5EF4-FFF2-40B4-BE49-F238E27FC236}">
                <a16:creationId xmlns:a16="http://schemas.microsoft.com/office/drawing/2014/main" id="{F976EC80-ED52-2DE8-6DCB-C9FAF1FDC8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459" y="3560803"/>
            <a:ext cx="3234887" cy="2545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0121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704201-C86B-4102-B647-35CDF4DFEEC5}"/>
              </a:ext>
            </a:extLst>
          </p:cNvPr>
          <p:cNvSpPr txBox="1">
            <a:spLocks/>
          </p:cNvSpPr>
          <p:nvPr/>
        </p:nvSpPr>
        <p:spPr>
          <a:xfrm>
            <a:off x="7706906" y="533584"/>
            <a:ext cx="3742944" cy="362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>
                <a:latin typeface="Century Gothic" panose="020B0502020202020204" pitchFamily="34" charset="0"/>
              </a:rPr>
              <a:t>Expected time to complete: ½ hour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17E321-EDDB-4CA4-AC84-7B3E02F4209A}"/>
              </a:ext>
            </a:extLst>
          </p:cNvPr>
          <p:cNvSpPr/>
          <p:nvPr/>
        </p:nvSpPr>
        <p:spPr>
          <a:xfrm>
            <a:off x="11449850" y="47667"/>
            <a:ext cx="623688" cy="62368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entury Gothic" panose="020B0502020202020204" pitchFamily="34" charset="0"/>
              </a:rPr>
              <a:t>1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4889C2-0507-4F04-AAA7-B40DD52A38CD}"/>
              </a:ext>
            </a:extLst>
          </p:cNvPr>
          <p:cNvSpPr txBox="1">
            <a:spLocks/>
          </p:cNvSpPr>
          <p:nvPr/>
        </p:nvSpPr>
        <p:spPr>
          <a:xfrm>
            <a:off x="1314339" y="550773"/>
            <a:ext cx="4105677" cy="6050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chemeClr val="tx1"/>
                </a:solidFill>
                <a:latin typeface="+mj-lt"/>
              </a:rPr>
              <a:t>Why did you choose Computer Science?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5792D7-1231-4267-8DD2-ED9992A184FA}"/>
              </a:ext>
            </a:extLst>
          </p:cNvPr>
          <p:cNvSpPr txBox="1"/>
          <p:nvPr/>
        </p:nvSpPr>
        <p:spPr>
          <a:xfrm>
            <a:off x="319178" y="1365161"/>
            <a:ext cx="9785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/>
              <a:t>In this simple task you get the opportunity to tell me your choices and reasons behind choosing to study Computer Science.  Please answer all questions as best you can.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C1F328D-BEBC-41D9-BF0E-96C03388E178}"/>
              </a:ext>
            </a:extLst>
          </p:cNvPr>
          <p:cNvGrpSpPr/>
          <p:nvPr/>
        </p:nvGrpSpPr>
        <p:grpSpPr>
          <a:xfrm>
            <a:off x="319177" y="1674496"/>
            <a:ext cx="11442517" cy="5066681"/>
            <a:chOff x="319177" y="1701929"/>
            <a:chExt cx="11442517" cy="456302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3531975-22D4-4042-AEED-32EF31456E0A}"/>
                </a:ext>
              </a:extLst>
            </p:cNvPr>
            <p:cNvGrpSpPr/>
            <p:nvPr/>
          </p:nvGrpSpPr>
          <p:grpSpPr>
            <a:xfrm>
              <a:off x="319178" y="1701929"/>
              <a:ext cx="11442516" cy="861774"/>
              <a:chOff x="319178" y="1701929"/>
              <a:chExt cx="11442516" cy="861774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76D4ED3-C729-41B2-998F-F46C61CDF858}"/>
                  </a:ext>
                </a:extLst>
              </p:cNvPr>
              <p:cNvSpPr/>
              <p:nvPr/>
            </p:nvSpPr>
            <p:spPr>
              <a:xfrm>
                <a:off x="401494" y="1963539"/>
                <a:ext cx="11360200" cy="6001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B032899-3A0B-47B1-946C-6B5CD9E19257}"/>
                  </a:ext>
                </a:extLst>
              </p:cNvPr>
              <p:cNvSpPr/>
              <p:nvPr/>
            </p:nvSpPr>
            <p:spPr>
              <a:xfrm>
                <a:off x="319178" y="1701929"/>
                <a:ext cx="6096000" cy="23560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dirty="0"/>
                  <a:t>1. Why did you choose to study A level Computer Science?</a:t>
                </a:r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494CFBB-495B-4940-8919-C2B5A33C38F8}"/>
                </a:ext>
              </a:extLst>
            </p:cNvPr>
            <p:cNvGrpSpPr/>
            <p:nvPr/>
          </p:nvGrpSpPr>
          <p:grpSpPr>
            <a:xfrm>
              <a:off x="319177" y="2629834"/>
              <a:ext cx="11442517" cy="861774"/>
              <a:chOff x="319177" y="1701929"/>
              <a:chExt cx="11442517" cy="861774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C6ABEB9-72B1-47A2-990A-C641106B0AFF}"/>
                  </a:ext>
                </a:extLst>
              </p:cNvPr>
              <p:cNvSpPr/>
              <p:nvPr/>
            </p:nvSpPr>
            <p:spPr>
              <a:xfrm>
                <a:off x="401494" y="1963539"/>
                <a:ext cx="11360200" cy="6001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9373483D-3E47-4020-88DF-5F636C3670B1}"/>
                  </a:ext>
                </a:extLst>
              </p:cNvPr>
              <p:cNvSpPr/>
              <p:nvPr/>
            </p:nvSpPr>
            <p:spPr>
              <a:xfrm>
                <a:off x="319177" y="1701929"/>
                <a:ext cx="7053173" cy="235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100" dirty="0"/>
                  <a:t>2. What other courses have you chosen to study at Key Stage 5, and what made you choose this combination?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C7EE176D-F113-4082-AC67-71078F44D4B6}"/>
                </a:ext>
              </a:extLst>
            </p:cNvPr>
            <p:cNvGrpSpPr/>
            <p:nvPr/>
          </p:nvGrpSpPr>
          <p:grpSpPr>
            <a:xfrm>
              <a:off x="319178" y="3557739"/>
              <a:ext cx="11442516" cy="861774"/>
              <a:chOff x="319178" y="1701929"/>
              <a:chExt cx="11442516" cy="861774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DA5E77D-53B1-4563-9E60-3B2F0AB8B0F9}"/>
                  </a:ext>
                </a:extLst>
              </p:cNvPr>
              <p:cNvSpPr/>
              <p:nvPr/>
            </p:nvSpPr>
            <p:spPr>
              <a:xfrm>
                <a:off x="401494" y="1963539"/>
                <a:ext cx="11360200" cy="6001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333C293-A82A-46DC-A7F9-DE3D848E15E3}"/>
                  </a:ext>
                </a:extLst>
              </p:cNvPr>
              <p:cNvSpPr/>
              <p:nvPr/>
            </p:nvSpPr>
            <p:spPr>
              <a:xfrm>
                <a:off x="319178" y="1701929"/>
                <a:ext cx="6096000" cy="23560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GB" sz="1100" dirty="0"/>
                  <a:t>3. What are you hoping to achieve from studying Computer Science?</a:t>
                </a:r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6308E0C-6068-4A99-AC86-03BE7F64F2DA}"/>
                </a:ext>
              </a:extLst>
            </p:cNvPr>
            <p:cNvGrpSpPr/>
            <p:nvPr/>
          </p:nvGrpSpPr>
          <p:grpSpPr>
            <a:xfrm>
              <a:off x="319177" y="4480459"/>
              <a:ext cx="11442517" cy="861774"/>
              <a:chOff x="319177" y="1701929"/>
              <a:chExt cx="11442517" cy="861774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B37A45C-27D5-4DCD-AC3F-0EF63CEB5DCA}"/>
                  </a:ext>
                </a:extLst>
              </p:cNvPr>
              <p:cNvSpPr/>
              <p:nvPr/>
            </p:nvSpPr>
            <p:spPr>
              <a:xfrm>
                <a:off x="401494" y="1963539"/>
                <a:ext cx="11360200" cy="6001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D5252ED4-920D-47C1-A716-9DB40B5774B8}"/>
                  </a:ext>
                </a:extLst>
              </p:cNvPr>
              <p:cNvSpPr/>
              <p:nvPr/>
            </p:nvSpPr>
            <p:spPr>
              <a:xfrm>
                <a:off x="319177" y="1701929"/>
                <a:ext cx="9633421" cy="235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100" dirty="0"/>
                  <a:t>4. How would you describe yourself as a learner at GCSE?  What skills where you good at, what areas would you like to improve on / need support with?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C7ECC1C-A0B3-475B-9587-3864FFCF5077}"/>
                </a:ext>
              </a:extLst>
            </p:cNvPr>
            <p:cNvGrpSpPr/>
            <p:nvPr/>
          </p:nvGrpSpPr>
          <p:grpSpPr>
            <a:xfrm>
              <a:off x="319177" y="5403179"/>
              <a:ext cx="11442517" cy="861774"/>
              <a:chOff x="319177" y="1701929"/>
              <a:chExt cx="11442517" cy="861774"/>
            </a:xfrm>
          </p:grpSpPr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95BD90C-ADC2-4A52-B299-0857E4D238F0}"/>
                  </a:ext>
                </a:extLst>
              </p:cNvPr>
              <p:cNvSpPr/>
              <p:nvPr/>
            </p:nvSpPr>
            <p:spPr>
              <a:xfrm>
                <a:off x="401494" y="1963539"/>
                <a:ext cx="11360200" cy="6001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5959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en-GB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0AC24C6-9202-4D2A-A6EF-106FCD845543}"/>
                  </a:ext>
                </a:extLst>
              </p:cNvPr>
              <p:cNvSpPr/>
              <p:nvPr/>
            </p:nvSpPr>
            <p:spPr>
              <a:xfrm>
                <a:off x="319177" y="1701929"/>
                <a:ext cx="9633421" cy="2356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100" dirty="0"/>
                  <a:t>5. What are your other hobbies and interests outside of school? Anything related to Computing?</a:t>
                </a:r>
              </a:p>
            </p:txBody>
          </p:sp>
        </p:grp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60616FA2-69CE-4F4B-873E-9DA9432534A7}"/>
              </a:ext>
            </a:extLst>
          </p:cNvPr>
          <p:cNvSpPr txBox="1">
            <a:spLocks/>
          </p:cNvSpPr>
          <p:nvPr/>
        </p:nvSpPr>
        <p:spPr>
          <a:xfrm>
            <a:off x="1591567" y="0"/>
            <a:ext cx="9431382" cy="664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Task 1 - “Tell me about yourself”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06276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704201-C86B-4102-B647-35CDF4DFEEC5}"/>
              </a:ext>
            </a:extLst>
          </p:cNvPr>
          <p:cNvSpPr txBox="1">
            <a:spLocks/>
          </p:cNvSpPr>
          <p:nvPr/>
        </p:nvSpPr>
        <p:spPr>
          <a:xfrm>
            <a:off x="8449056" y="853313"/>
            <a:ext cx="3742944" cy="362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>
                <a:latin typeface="Century Gothic" panose="020B0502020202020204" pitchFamily="34" charset="0"/>
              </a:rPr>
              <a:t>Expected time to complete: 2 hours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17E321-EDDB-4CA4-AC84-7B3E02F4209A}"/>
              </a:ext>
            </a:extLst>
          </p:cNvPr>
          <p:cNvSpPr/>
          <p:nvPr/>
        </p:nvSpPr>
        <p:spPr>
          <a:xfrm>
            <a:off x="11449850" y="36953"/>
            <a:ext cx="623688" cy="62368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4889C2-0507-4F04-AAA7-B40DD52A38CD}"/>
              </a:ext>
            </a:extLst>
          </p:cNvPr>
          <p:cNvSpPr txBox="1">
            <a:spLocks/>
          </p:cNvSpPr>
          <p:nvPr/>
        </p:nvSpPr>
        <p:spPr>
          <a:xfrm>
            <a:off x="1223067" y="599978"/>
            <a:ext cx="3813910" cy="362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chemeClr val="tx1"/>
                </a:solidFill>
                <a:latin typeface="+mj-lt"/>
              </a:rPr>
              <a:t>Emerging computer technology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0616FA2-69CE-4F4B-873E-9DA9432534A7}"/>
              </a:ext>
            </a:extLst>
          </p:cNvPr>
          <p:cNvSpPr txBox="1">
            <a:spLocks/>
          </p:cNvSpPr>
          <p:nvPr/>
        </p:nvSpPr>
        <p:spPr>
          <a:xfrm>
            <a:off x="1549525" y="-64688"/>
            <a:ext cx="9431382" cy="664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Task 2 - Independent research task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AB0349-8A65-454D-B1E1-798CCAEC0964}"/>
              </a:ext>
            </a:extLst>
          </p:cNvPr>
          <p:cNvSpPr txBox="1"/>
          <p:nvPr/>
        </p:nvSpPr>
        <p:spPr>
          <a:xfrm>
            <a:off x="319178" y="1417038"/>
            <a:ext cx="784736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In this task you get to investigate any area of emerging computer technology which </a:t>
            </a:r>
            <a:r>
              <a:rPr lang="en-GB" sz="1200" b="1" dirty="0"/>
              <a:t>interests you</a:t>
            </a:r>
            <a:r>
              <a:rPr lang="en-GB" sz="1200" dirty="0"/>
              <a:t>.</a:t>
            </a:r>
          </a:p>
          <a:p>
            <a:endParaRPr lang="en-GB" sz="1200" dirty="0"/>
          </a:p>
          <a:p>
            <a:r>
              <a:rPr lang="en-GB" sz="1200" dirty="0"/>
              <a:t>You can pick any area which interests you, but examples could be: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Artificial intelligence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Robotics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Automated self driving cards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/>
              <a:t>Quantum computing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  <a:p>
            <a:r>
              <a:rPr lang="en-GB" sz="1200" dirty="0"/>
              <a:t>In no more than ONE side of A4 summarise the area you have chosen under the following four headings: 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/>
              <a:t>What is it?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/>
              <a:t>What are the possible Social, Moral, Cultural and Ethical </a:t>
            </a:r>
            <a:r>
              <a:rPr lang="en-GB" sz="1200" b="1" dirty="0"/>
              <a:t>benefits</a:t>
            </a:r>
            <a:r>
              <a:rPr lang="en-GB" sz="1200" dirty="0"/>
              <a:t> of this technology on society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/>
              <a:t>What are the possible Social, Moral, Cultural and Ethical </a:t>
            </a:r>
            <a:r>
              <a:rPr lang="en-GB" sz="1200" b="1" dirty="0"/>
              <a:t>risks</a:t>
            </a:r>
            <a:r>
              <a:rPr lang="en-GB" sz="1200" dirty="0"/>
              <a:t> of this technology on society</a:t>
            </a:r>
          </a:p>
          <a:p>
            <a:pPr marL="228600" indent="-228600">
              <a:buFont typeface="+mj-lt"/>
              <a:buAutoNum type="arabicPeriod"/>
            </a:pPr>
            <a:r>
              <a:rPr lang="en-GB" sz="1200" dirty="0"/>
              <a:t>My conclusion on this technology and what it will mean for our world 10 years from now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2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9E109F-E1D9-4BE6-95F8-61FB99360F4E}"/>
              </a:ext>
            </a:extLst>
          </p:cNvPr>
          <p:cNvSpPr/>
          <p:nvPr/>
        </p:nvSpPr>
        <p:spPr>
          <a:xfrm>
            <a:off x="349104" y="3963874"/>
            <a:ext cx="6096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100" b="1" dirty="0"/>
              <a:t>Additional help: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37BCB3-C617-48D6-80D8-A5BEF940EB6A}"/>
              </a:ext>
            </a:extLst>
          </p:cNvPr>
          <p:cNvSpPr/>
          <p:nvPr/>
        </p:nvSpPr>
        <p:spPr>
          <a:xfrm>
            <a:off x="401494" y="4214145"/>
            <a:ext cx="11360200" cy="1736693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GB" sz="1100" dirty="0">
                <a:solidFill>
                  <a:schemeClr val="tx1"/>
                </a:solidFill>
              </a:rPr>
              <a:t>For additional help and support in structuring your answer you might like to watch some of the videos from the following Craig ‘n’ Dave playlists:</a:t>
            </a:r>
          </a:p>
          <a:p>
            <a:r>
              <a:rPr lang="en-GB" sz="1100" dirty="0">
                <a:solidFill>
                  <a:schemeClr val="tx1"/>
                </a:solidFill>
              </a:rPr>
              <a:t>OCR:</a:t>
            </a:r>
          </a:p>
          <a:p>
            <a:r>
              <a:rPr lang="en-GB" sz="1100" dirty="0">
                <a:solidFill>
                  <a:schemeClr val="tx1"/>
                </a:solidFill>
              </a:rPr>
              <a:t>SLR 17 – Ethical, morale and cultural issues</a:t>
            </a:r>
          </a:p>
          <a:p>
            <a:r>
              <a:rPr lang="en-GB" sz="1100" dirty="0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https://student.craigndave.org/videos/slr-17-ethical-moral-and-cultural-issues</a:t>
            </a:r>
            <a:endParaRPr lang="en-GB" sz="1100" dirty="0">
              <a:solidFill>
                <a:schemeClr val="tx1"/>
              </a:solidFill>
            </a:endParaRPr>
          </a:p>
          <a:p>
            <a:endParaRPr lang="en-GB" sz="1100" dirty="0">
              <a:solidFill>
                <a:schemeClr val="tx1"/>
              </a:solidFill>
            </a:endParaRPr>
          </a:p>
          <a:p>
            <a:endParaRPr lang="en-GB" sz="1100" dirty="0">
              <a:solidFill>
                <a:schemeClr val="tx1"/>
              </a:solidFill>
            </a:endParaRPr>
          </a:p>
        </p:txBody>
      </p:sp>
      <p:pic>
        <p:nvPicPr>
          <p:cNvPr id="1026" name="Picture 2" descr="Future Robots and Ensuring Human Safety | Navigate the Future">
            <a:extLst>
              <a:ext uri="{FF2B5EF4-FFF2-40B4-BE49-F238E27FC236}">
                <a16:creationId xmlns:a16="http://schemas.microsoft.com/office/drawing/2014/main" id="{1066A2B1-1E40-7538-B40D-EC99024A1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358" y="1408824"/>
            <a:ext cx="2383549" cy="2378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46205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EA648-FF7B-1308-3471-FBE5EB47B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Space to present your answer to the previous slide, in any way you wish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405D56-9327-769A-A41C-D7212C2AB069}"/>
              </a:ext>
            </a:extLst>
          </p:cNvPr>
          <p:cNvSpPr txBox="1">
            <a:spLocks/>
          </p:cNvSpPr>
          <p:nvPr/>
        </p:nvSpPr>
        <p:spPr>
          <a:xfrm>
            <a:off x="8449056" y="853313"/>
            <a:ext cx="3742944" cy="362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>
                <a:latin typeface="Century Gothic" panose="020B0502020202020204" pitchFamily="34" charset="0"/>
              </a:rPr>
              <a:t>Expected time to complete: 2 hours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8A96B6F-1D8F-9921-7242-6E9C1C69EF51}"/>
              </a:ext>
            </a:extLst>
          </p:cNvPr>
          <p:cNvSpPr/>
          <p:nvPr/>
        </p:nvSpPr>
        <p:spPr>
          <a:xfrm>
            <a:off x="11449850" y="36953"/>
            <a:ext cx="623688" cy="62368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entury Gothic" panose="020B0502020202020204" pitchFamily="34" charset="0"/>
              </a:rPr>
              <a:t>2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9083450-33B2-E3F8-1B67-F9CA2230EE16}"/>
              </a:ext>
            </a:extLst>
          </p:cNvPr>
          <p:cNvSpPr txBox="1">
            <a:spLocks/>
          </p:cNvSpPr>
          <p:nvPr/>
        </p:nvSpPr>
        <p:spPr>
          <a:xfrm>
            <a:off x="1549525" y="-64688"/>
            <a:ext cx="9431382" cy="664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Task 2 - Independent research task answer</a:t>
            </a:r>
          </a:p>
        </p:txBody>
      </p:sp>
    </p:spTree>
    <p:extLst>
      <p:ext uri="{BB962C8B-B14F-4D97-AF65-F5344CB8AC3E}">
        <p14:creationId xmlns:p14="http://schemas.microsoft.com/office/powerpoint/2010/main" val="787899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704201-C86B-4102-B647-35CDF4DFEEC5}"/>
              </a:ext>
            </a:extLst>
          </p:cNvPr>
          <p:cNvSpPr txBox="1">
            <a:spLocks/>
          </p:cNvSpPr>
          <p:nvPr/>
        </p:nvSpPr>
        <p:spPr>
          <a:xfrm>
            <a:off x="7720405" y="645557"/>
            <a:ext cx="3742944" cy="362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>
                <a:latin typeface="Century Gothic" panose="020B0502020202020204" pitchFamily="34" charset="0"/>
              </a:rPr>
              <a:t>Expected time to complete: 1 hour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17E321-EDDB-4CA4-AC84-7B3E02F4209A}"/>
              </a:ext>
            </a:extLst>
          </p:cNvPr>
          <p:cNvSpPr/>
          <p:nvPr/>
        </p:nvSpPr>
        <p:spPr>
          <a:xfrm>
            <a:off x="11395591" y="41907"/>
            <a:ext cx="623688" cy="62368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entury Gothic" panose="020B0502020202020204" pitchFamily="34" charset="0"/>
              </a:rPr>
              <a:t>3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4889C2-0507-4F04-AAA7-B40DD52A38CD}"/>
              </a:ext>
            </a:extLst>
          </p:cNvPr>
          <p:cNvSpPr txBox="1">
            <a:spLocks/>
          </p:cNvSpPr>
          <p:nvPr/>
        </p:nvSpPr>
        <p:spPr>
          <a:xfrm>
            <a:off x="1155713" y="655483"/>
            <a:ext cx="5221010" cy="362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chemeClr val="tx1"/>
                </a:solidFill>
              </a:rPr>
              <a:t>Types of secondary storage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0616FA2-69CE-4F4B-873E-9DA9432534A7}"/>
              </a:ext>
            </a:extLst>
          </p:cNvPr>
          <p:cNvSpPr txBox="1">
            <a:spLocks/>
          </p:cNvSpPr>
          <p:nvPr/>
        </p:nvSpPr>
        <p:spPr>
          <a:xfrm>
            <a:off x="1495954" y="-43405"/>
            <a:ext cx="9431382" cy="664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Task 3 – Types of Secondary Storage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A175435-B15D-42A5-A4B6-78CF97E04019}"/>
              </a:ext>
            </a:extLst>
          </p:cNvPr>
          <p:cNvGrpSpPr/>
          <p:nvPr/>
        </p:nvGrpSpPr>
        <p:grpSpPr>
          <a:xfrm>
            <a:off x="197609" y="1320527"/>
            <a:ext cx="11796782" cy="5401524"/>
            <a:chOff x="197609" y="1320527"/>
            <a:chExt cx="11796782" cy="5401524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5A57684-E527-4916-BEE8-269F05B59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7609" y="1320527"/>
              <a:ext cx="11796782" cy="5401524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BF9BCB17-BEF5-4368-81F0-C677E121B3A9}"/>
                </a:ext>
              </a:extLst>
            </p:cNvPr>
            <p:cNvGrpSpPr/>
            <p:nvPr/>
          </p:nvGrpSpPr>
          <p:grpSpPr>
            <a:xfrm>
              <a:off x="358140" y="1327972"/>
              <a:ext cx="3390900" cy="3967929"/>
              <a:chOff x="358140" y="1327972"/>
              <a:chExt cx="3390900" cy="3967929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F2F17982-557C-46F1-8C4A-D6AC18FCB0E5}"/>
                  </a:ext>
                </a:extLst>
              </p:cNvPr>
              <p:cNvSpPr txBox="1"/>
              <p:nvPr/>
            </p:nvSpPr>
            <p:spPr>
              <a:xfrm>
                <a:off x="459767" y="1327972"/>
                <a:ext cx="120520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How does it work?</a:t>
                </a:r>
              </a:p>
            </p:txBody>
          </p:sp>
          <p:sp>
            <p:nvSpPr>
              <p:cNvPr id="46" name="Rectangle 45">
                <a:extLst>
                  <a:ext uri="{FF2B5EF4-FFF2-40B4-BE49-F238E27FC236}">
                    <a16:creationId xmlns:a16="http://schemas.microsoft.com/office/drawing/2014/main" id="{BA07E986-1C81-4A9C-A8AF-21F9CEA6B51C}"/>
                  </a:ext>
                </a:extLst>
              </p:cNvPr>
              <p:cNvSpPr/>
              <p:nvPr/>
            </p:nvSpPr>
            <p:spPr>
              <a:xfrm>
                <a:off x="358140" y="1562099"/>
                <a:ext cx="3390900" cy="80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3F73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67F9E21-4348-41A0-9F61-8730EA2E45F3}"/>
                  </a:ext>
                </a:extLst>
              </p:cNvPr>
              <p:cNvSpPr txBox="1"/>
              <p:nvPr/>
            </p:nvSpPr>
            <p:spPr>
              <a:xfrm>
                <a:off x="459767" y="2348465"/>
                <a:ext cx="139189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Advantages / Positives</a:t>
                </a: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0FAB0BC6-D2B2-48C5-B5E3-94AEC513391C}"/>
                  </a:ext>
                </a:extLst>
              </p:cNvPr>
              <p:cNvSpPr/>
              <p:nvPr/>
            </p:nvSpPr>
            <p:spPr>
              <a:xfrm>
                <a:off x="358140" y="2582593"/>
                <a:ext cx="3390900" cy="70485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rgbClr val="3F73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  <a:p>
                <a:endParaRPr lang="en-GB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A969E16F-4011-4970-9E48-DF300D7E6063}"/>
                  </a:ext>
                </a:extLst>
              </p:cNvPr>
              <p:cNvSpPr txBox="1"/>
              <p:nvPr/>
            </p:nvSpPr>
            <p:spPr>
              <a:xfrm>
                <a:off x="459767" y="3252253"/>
                <a:ext cx="178051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Disadvantages / Negatives</a:t>
                </a: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A2E17077-1014-4220-84A3-CC298AE83F0C}"/>
                  </a:ext>
                </a:extLst>
              </p:cNvPr>
              <p:cNvSpPr/>
              <p:nvPr/>
            </p:nvSpPr>
            <p:spPr>
              <a:xfrm>
                <a:off x="358140" y="3486381"/>
                <a:ext cx="3390900" cy="704850"/>
              </a:xfrm>
              <a:prstGeom prst="rect">
                <a:avLst/>
              </a:prstGeom>
              <a:solidFill>
                <a:srgbClr val="FFCCCC"/>
              </a:solidFill>
              <a:ln>
                <a:solidFill>
                  <a:srgbClr val="3F73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  <a:p>
                <a:endParaRPr lang="en-GB" sz="10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78EA1020-4D1B-455B-991B-7DEC1FC2DFB3}"/>
                  </a:ext>
                </a:extLst>
              </p:cNvPr>
              <p:cNvSpPr txBox="1"/>
              <p:nvPr/>
            </p:nvSpPr>
            <p:spPr>
              <a:xfrm>
                <a:off x="459767" y="4156041"/>
                <a:ext cx="178051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Examples of typical usage</a:t>
                </a:r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5549D1C7-4FD1-4FF0-BB98-68516D59C591}"/>
                  </a:ext>
                </a:extLst>
              </p:cNvPr>
              <p:cNvSpPr/>
              <p:nvPr/>
            </p:nvSpPr>
            <p:spPr>
              <a:xfrm>
                <a:off x="358140" y="4390169"/>
                <a:ext cx="3390900" cy="45862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3F73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22D0AA8F-CA2D-4EB8-9F12-E7F6E4DB78A0}"/>
                  </a:ext>
                </a:extLst>
              </p:cNvPr>
              <p:cNvSpPr txBox="1"/>
              <p:nvPr/>
            </p:nvSpPr>
            <p:spPr>
              <a:xfrm>
                <a:off x="459767" y="4817628"/>
                <a:ext cx="178051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Typical storage capacity range</a:t>
                </a:r>
              </a:p>
            </p:txBody>
          </p:sp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0E5D1AA6-08DB-4779-843C-15C146FD9B3F}"/>
                  </a:ext>
                </a:extLst>
              </p:cNvPr>
              <p:cNvSpPr/>
              <p:nvPr/>
            </p:nvSpPr>
            <p:spPr>
              <a:xfrm>
                <a:off x="358140" y="5036516"/>
                <a:ext cx="3390900" cy="25938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</p:txBody>
          </p:sp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603938D-6C75-4BDA-9267-12BBF162BB89}"/>
                </a:ext>
              </a:extLst>
            </p:cNvPr>
            <p:cNvGrpSpPr/>
            <p:nvPr/>
          </p:nvGrpSpPr>
          <p:grpSpPr>
            <a:xfrm>
              <a:off x="4329505" y="1327972"/>
              <a:ext cx="3390900" cy="3967929"/>
              <a:chOff x="358140" y="1327972"/>
              <a:chExt cx="3390900" cy="396792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987E45B-35D5-4C9E-9193-531EA628EBBB}"/>
                  </a:ext>
                </a:extLst>
              </p:cNvPr>
              <p:cNvSpPr txBox="1"/>
              <p:nvPr/>
            </p:nvSpPr>
            <p:spPr>
              <a:xfrm>
                <a:off x="459767" y="1327972"/>
                <a:ext cx="120520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How does it work?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C450CB1-A532-471D-9893-6C47F70880E8}"/>
                  </a:ext>
                </a:extLst>
              </p:cNvPr>
              <p:cNvSpPr/>
              <p:nvPr/>
            </p:nvSpPr>
            <p:spPr>
              <a:xfrm>
                <a:off x="358140" y="1562099"/>
                <a:ext cx="3390900" cy="80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3F73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17BDB849-991C-4DE6-B105-45F90613C043}"/>
                  </a:ext>
                </a:extLst>
              </p:cNvPr>
              <p:cNvSpPr txBox="1"/>
              <p:nvPr/>
            </p:nvSpPr>
            <p:spPr>
              <a:xfrm>
                <a:off x="459767" y="2348465"/>
                <a:ext cx="139189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Advantages / Positives</a:t>
                </a:r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246101C0-FFF3-4F29-BC59-DD0A82B0C69D}"/>
                  </a:ext>
                </a:extLst>
              </p:cNvPr>
              <p:cNvSpPr/>
              <p:nvPr/>
            </p:nvSpPr>
            <p:spPr>
              <a:xfrm>
                <a:off x="358140" y="2582593"/>
                <a:ext cx="3390900" cy="70485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rgbClr val="3F73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8C4CF95-63AE-49A9-A590-0325A0901B0E}"/>
                  </a:ext>
                </a:extLst>
              </p:cNvPr>
              <p:cNvSpPr txBox="1"/>
              <p:nvPr/>
            </p:nvSpPr>
            <p:spPr>
              <a:xfrm>
                <a:off x="459767" y="3252253"/>
                <a:ext cx="178051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Disadvantages / Negatives</a:t>
                </a: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3952D3AA-83B7-4322-B289-2B555944F743}"/>
                  </a:ext>
                </a:extLst>
              </p:cNvPr>
              <p:cNvSpPr/>
              <p:nvPr/>
            </p:nvSpPr>
            <p:spPr>
              <a:xfrm>
                <a:off x="358140" y="3486381"/>
                <a:ext cx="3390900" cy="704850"/>
              </a:xfrm>
              <a:prstGeom prst="rect">
                <a:avLst/>
              </a:prstGeom>
              <a:solidFill>
                <a:srgbClr val="FFCCCC"/>
              </a:solidFill>
              <a:ln>
                <a:solidFill>
                  <a:srgbClr val="3F73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E414D56-AFB3-431B-A957-9BE69D9F17CD}"/>
                  </a:ext>
                </a:extLst>
              </p:cNvPr>
              <p:cNvSpPr txBox="1"/>
              <p:nvPr/>
            </p:nvSpPr>
            <p:spPr>
              <a:xfrm>
                <a:off x="459767" y="4156041"/>
                <a:ext cx="178051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Examples of typical usage</a:t>
                </a: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18E2C45-A0E9-4FB3-AECB-2648F7EAC5E9}"/>
                  </a:ext>
                </a:extLst>
              </p:cNvPr>
              <p:cNvSpPr/>
              <p:nvPr/>
            </p:nvSpPr>
            <p:spPr>
              <a:xfrm>
                <a:off x="358140" y="4390169"/>
                <a:ext cx="3390900" cy="45862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3F73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29648BD5-1CEF-4ECE-B897-6143D7E1BD9E}"/>
                  </a:ext>
                </a:extLst>
              </p:cNvPr>
              <p:cNvSpPr txBox="1"/>
              <p:nvPr/>
            </p:nvSpPr>
            <p:spPr>
              <a:xfrm>
                <a:off x="459767" y="4817628"/>
                <a:ext cx="178051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Typical storage capacity range</a:t>
                </a: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14573791-7FBF-4F27-BE50-4F6DB8BAFFE6}"/>
                  </a:ext>
                </a:extLst>
              </p:cNvPr>
              <p:cNvSpPr/>
              <p:nvPr/>
            </p:nvSpPr>
            <p:spPr>
              <a:xfrm>
                <a:off x="358140" y="5036516"/>
                <a:ext cx="3390900" cy="25938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40FE4A5-0884-4200-B018-A8F4101DC888}"/>
                </a:ext>
              </a:extLst>
            </p:cNvPr>
            <p:cNvGrpSpPr/>
            <p:nvPr/>
          </p:nvGrpSpPr>
          <p:grpSpPr>
            <a:xfrm>
              <a:off x="8295878" y="1329492"/>
              <a:ext cx="3390900" cy="3967929"/>
              <a:chOff x="358140" y="1327972"/>
              <a:chExt cx="3390900" cy="396792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507FEA0D-145E-4598-B152-046D3ACA7D8A}"/>
                  </a:ext>
                </a:extLst>
              </p:cNvPr>
              <p:cNvSpPr txBox="1"/>
              <p:nvPr/>
            </p:nvSpPr>
            <p:spPr>
              <a:xfrm>
                <a:off x="459767" y="1327972"/>
                <a:ext cx="120520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How does it work?</a:t>
                </a:r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226892F-E123-4D9F-85D9-F9750DD9CD72}"/>
                  </a:ext>
                </a:extLst>
              </p:cNvPr>
              <p:cNvSpPr/>
              <p:nvPr/>
            </p:nvSpPr>
            <p:spPr>
              <a:xfrm>
                <a:off x="358140" y="1562099"/>
                <a:ext cx="3390900" cy="80922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3F73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1CF12EC-5910-4ECE-B4BD-A415688775B3}"/>
                  </a:ext>
                </a:extLst>
              </p:cNvPr>
              <p:cNvSpPr txBox="1"/>
              <p:nvPr/>
            </p:nvSpPr>
            <p:spPr>
              <a:xfrm>
                <a:off x="459767" y="2348465"/>
                <a:ext cx="139189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Advantages / Positives</a:t>
                </a:r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96683C6B-A099-4C1D-8C4A-182DD9EB04B5}"/>
                  </a:ext>
                </a:extLst>
              </p:cNvPr>
              <p:cNvSpPr/>
              <p:nvPr/>
            </p:nvSpPr>
            <p:spPr>
              <a:xfrm>
                <a:off x="358140" y="2582593"/>
                <a:ext cx="3390900" cy="70485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solidFill>
                  <a:srgbClr val="3F73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374D970-662F-49A0-9424-ED847B7EA39D}"/>
                  </a:ext>
                </a:extLst>
              </p:cNvPr>
              <p:cNvSpPr txBox="1"/>
              <p:nvPr/>
            </p:nvSpPr>
            <p:spPr>
              <a:xfrm>
                <a:off x="459767" y="3252253"/>
                <a:ext cx="178051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Disadvantages / Negatives</a:t>
                </a: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E0A9A6C5-DF6E-4C64-A3DE-4598ADCF65D6}"/>
                  </a:ext>
                </a:extLst>
              </p:cNvPr>
              <p:cNvSpPr/>
              <p:nvPr/>
            </p:nvSpPr>
            <p:spPr>
              <a:xfrm>
                <a:off x="358140" y="3486381"/>
                <a:ext cx="3390900" cy="704850"/>
              </a:xfrm>
              <a:prstGeom prst="rect">
                <a:avLst/>
              </a:prstGeom>
              <a:solidFill>
                <a:srgbClr val="FFCCCC"/>
              </a:solidFill>
              <a:ln>
                <a:solidFill>
                  <a:srgbClr val="3F73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33BD00D-7AA7-40E5-BB0D-D755C21B8BCE}"/>
                  </a:ext>
                </a:extLst>
              </p:cNvPr>
              <p:cNvSpPr txBox="1"/>
              <p:nvPr/>
            </p:nvSpPr>
            <p:spPr>
              <a:xfrm>
                <a:off x="459767" y="4156041"/>
                <a:ext cx="178051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Examples of typical usage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721EF88B-0B8C-4962-BF96-4D3FD15BB326}"/>
                  </a:ext>
                </a:extLst>
              </p:cNvPr>
              <p:cNvSpPr/>
              <p:nvPr/>
            </p:nvSpPr>
            <p:spPr>
              <a:xfrm>
                <a:off x="358140" y="4390169"/>
                <a:ext cx="3390900" cy="458629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rgbClr val="3F73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32E28FC-3499-4B4A-A7DC-B751D03BA6B4}"/>
                  </a:ext>
                </a:extLst>
              </p:cNvPr>
              <p:cNvSpPr txBox="1"/>
              <p:nvPr/>
            </p:nvSpPr>
            <p:spPr>
              <a:xfrm>
                <a:off x="459767" y="4817628"/>
                <a:ext cx="178051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000" b="1" dirty="0"/>
                  <a:t>Typical storage capacity range</a:t>
                </a:r>
              </a:p>
            </p:txBody>
          </p: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FE50023-19A0-4A8D-AB5F-60423AF3903D}"/>
                  </a:ext>
                </a:extLst>
              </p:cNvPr>
              <p:cNvSpPr/>
              <p:nvPr/>
            </p:nvSpPr>
            <p:spPr>
              <a:xfrm>
                <a:off x="358140" y="5036516"/>
                <a:ext cx="3390900" cy="25938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GB" sz="1000" dirty="0">
                    <a:solidFill>
                      <a:schemeClr val="tx1"/>
                    </a:solidFill>
                  </a:rPr>
                  <a:t>Enter your answer here…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344066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704201-C86B-4102-B647-35CDF4DFEEC5}"/>
              </a:ext>
            </a:extLst>
          </p:cNvPr>
          <p:cNvSpPr txBox="1">
            <a:spLocks/>
          </p:cNvSpPr>
          <p:nvPr/>
        </p:nvSpPr>
        <p:spPr>
          <a:xfrm>
            <a:off x="7691673" y="662075"/>
            <a:ext cx="3742944" cy="362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>
                <a:latin typeface="Century Gothic" panose="020B0502020202020204" pitchFamily="34" charset="0"/>
              </a:rPr>
              <a:t>Expected time to complete: 2 hours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4889C2-0507-4F04-AAA7-B40DD52A38CD}"/>
              </a:ext>
            </a:extLst>
          </p:cNvPr>
          <p:cNvSpPr txBox="1">
            <a:spLocks/>
          </p:cNvSpPr>
          <p:nvPr/>
        </p:nvSpPr>
        <p:spPr>
          <a:xfrm>
            <a:off x="1265108" y="715342"/>
            <a:ext cx="7706027" cy="362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chemeClr val="tx1"/>
                </a:solidFill>
                <a:latin typeface="+mj-lt"/>
              </a:rPr>
              <a:t>Algorithms: from theory to practice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0616FA2-69CE-4F4B-873E-9DA9432534A7}"/>
              </a:ext>
            </a:extLst>
          </p:cNvPr>
          <p:cNvSpPr txBox="1">
            <a:spLocks/>
          </p:cNvSpPr>
          <p:nvPr/>
        </p:nvSpPr>
        <p:spPr>
          <a:xfrm>
            <a:off x="1623098" y="-20489"/>
            <a:ext cx="9431382" cy="664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Task 4 - Linear search programming task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19D9C2C-6CDF-48A9-BE35-D3F9C59EA6BA}"/>
              </a:ext>
            </a:extLst>
          </p:cNvPr>
          <p:cNvSpPr/>
          <p:nvPr/>
        </p:nvSpPr>
        <p:spPr>
          <a:xfrm>
            <a:off x="319178" y="1373077"/>
            <a:ext cx="1046312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/>
              <a:t>Have a go at coding the linear searching algorithm in a programming language of your choice.</a:t>
            </a:r>
          </a:p>
          <a:p>
            <a:pPr marL="228600" indent="-228600">
              <a:buFont typeface="+mj-lt"/>
              <a:buAutoNum type="arabicPeriod" startAt="6"/>
            </a:pPr>
            <a:endParaRPr lang="en-GB" sz="1100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1100" dirty="0"/>
              <a:t>The program should work use an array called items which is pre-populated with the following values: "Florida","Georgia","Delaware","Alabama","California“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1100" dirty="0"/>
              <a:t>The program should ask the user to “Enter the state to find:”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1100" dirty="0"/>
              <a:t>If the program locates the state entered by the user in the array it should report back to the screen “Item found at position n”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GB" sz="1100" dirty="0"/>
              <a:t>If the program can not locate the state entered by the user in the array it should report back to the screen “Item not found”</a:t>
            </a:r>
          </a:p>
          <a:p>
            <a:endParaRPr lang="en-GB" sz="11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B0053A4-07A7-4480-9DB8-4D6809897BDF}"/>
              </a:ext>
            </a:extLst>
          </p:cNvPr>
          <p:cNvGrpSpPr/>
          <p:nvPr/>
        </p:nvGrpSpPr>
        <p:grpSpPr>
          <a:xfrm>
            <a:off x="241860" y="2438401"/>
            <a:ext cx="11588190" cy="4267198"/>
            <a:chOff x="203760" y="3054825"/>
            <a:chExt cx="11588190" cy="365077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F8EB62-7551-4669-AD02-17AB97A8CA8C}"/>
                </a:ext>
              </a:extLst>
            </p:cNvPr>
            <p:cNvSpPr/>
            <p:nvPr/>
          </p:nvSpPr>
          <p:spPr>
            <a:xfrm>
              <a:off x="235360" y="3300137"/>
              <a:ext cx="11556590" cy="3405461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100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6DD7596-9227-4D7B-B89A-F707D9D5012B}"/>
                </a:ext>
              </a:extLst>
            </p:cNvPr>
            <p:cNvSpPr/>
            <p:nvPr/>
          </p:nvSpPr>
          <p:spPr>
            <a:xfrm>
              <a:off x="203760" y="3054825"/>
              <a:ext cx="3930090" cy="223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100" b="1" dirty="0"/>
                <a:t>Cut and paste the code you have written into the box below: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5B17E321-EDDB-4CA4-AC84-7B3E02F4209A}"/>
              </a:ext>
            </a:extLst>
          </p:cNvPr>
          <p:cNvSpPr/>
          <p:nvPr/>
        </p:nvSpPr>
        <p:spPr>
          <a:xfrm>
            <a:off x="11434617" y="0"/>
            <a:ext cx="623688" cy="62368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entury Gothic" panose="020B0502020202020204" pitchFamily="34" charset="0"/>
              </a:rPr>
              <a:t>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44901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1704201-C86B-4102-B647-35CDF4DFEEC5}"/>
              </a:ext>
            </a:extLst>
          </p:cNvPr>
          <p:cNvSpPr txBox="1">
            <a:spLocks/>
          </p:cNvSpPr>
          <p:nvPr/>
        </p:nvSpPr>
        <p:spPr>
          <a:xfrm>
            <a:off x="7691673" y="662075"/>
            <a:ext cx="3742944" cy="362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600" b="1" dirty="0">
                <a:latin typeface="Century Gothic" panose="020B0502020202020204" pitchFamily="34" charset="0"/>
              </a:rPr>
              <a:t>Expected time to complete: 2 hours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4889C2-0507-4F04-AAA7-B40DD52A38CD}"/>
              </a:ext>
            </a:extLst>
          </p:cNvPr>
          <p:cNvSpPr txBox="1">
            <a:spLocks/>
          </p:cNvSpPr>
          <p:nvPr/>
        </p:nvSpPr>
        <p:spPr>
          <a:xfrm>
            <a:off x="1265108" y="715342"/>
            <a:ext cx="7706027" cy="362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r>
              <a:rPr lang="en-GB" sz="1800" dirty="0">
                <a:solidFill>
                  <a:schemeClr val="tx1"/>
                </a:solidFill>
                <a:latin typeface="+mj-lt"/>
              </a:rPr>
              <a:t>Algorithms: from theory to practice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0616FA2-69CE-4F4B-873E-9DA9432534A7}"/>
              </a:ext>
            </a:extLst>
          </p:cNvPr>
          <p:cNvSpPr txBox="1">
            <a:spLocks/>
          </p:cNvSpPr>
          <p:nvPr/>
        </p:nvSpPr>
        <p:spPr>
          <a:xfrm>
            <a:off x="1623098" y="-20489"/>
            <a:ext cx="9431382" cy="6646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Task 5 – Guessing game programming task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B0053A4-07A7-4480-9DB8-4D6809897BDF}"/>
              </a:ext>
            </a:extLst>
          </p:cNvPr>
          <p:cNvGrpSpPr/>
          <p:nvPr/>
        </p:nvGrpSpPr>
        <p:grpSpPr>
          <a:xfrm>
            <a:off x="241860" y="2438401"/>
            <a:ext cx="11588190" cy="4267198"/>
            <a:chOff x="203760" y="3054825"/>
            <a:chExt cx="11588190" cy="3650773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4F8EB62-7551-4669-AD02-17AB97A8CA8C}"/>
                </a:ext>
              </a:extLst>
            </p:cNvPr>
            <p:cNvSpPr/>
            <p:nvPr/>
          </p:nvSpPr>
          <p:spPr>
            <a:xfrm>
              <a:off x="235360" y="3300137"/>
              <a:ext cx="11556590" cy="3405461"/>
            </a:xfrm>
            <a:prstGeom prst="rect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GB" sz="1100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6DD7596-9227-4D7B-B89A-F707D9D5012B}"/>
                </a:ext>
              </a:extLst>
            </p:cNvPr>
            <p:cNvSpPr/>
            <p:nvPr/>
          </p:nvSpPr>
          <p:spPr>
            <a:xfrm>
              <a:off x="203760" y="3054825"/>
              <a:ext cx="3930090" cy="223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sz="1100" b="1" dirty="0"/>
                <a:t>Cut and paste the code you have written into the box below: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5B17E321-EDDB-4CA4-AC84-7B3E02F4209A}"/>
              </a:ext>
            </a:extLst>
          </p:cNvPr>
          <p:cNvSpPr/>
          <p:nvPr/>
        </p:nvSpPr>
        <p:spPr>
          <a:xfrm>
            <a:off x="11434617" y="0"/>
            <a:ext cx="623688" cy="62368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  <a:latin typeface="Century Gothic" panose="020B0502020202020204" pitchFamily="34" charset="0"/>
              </a:rPr>
              <a:t>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D8985D-79F4-F094-62C6-606B5CC34A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5108" y="989784"/>
            <a:ext cx="7652728" cy="15696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-apple-system"/>
              </a:rPr>
              <a:t>Create a program that generates four random numbers between 0 and 9.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-apple-system"/>
              </a:rPr>
              <a:t>The user must guess the four-digit combination.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-apple-system"/>
              </a:rPr>
              <a:t>Provide the user with a limited number of guesses (e.g., 7).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-apple-system"/>
              </a:rPr>
              <a:t>After each guess, display which numbers are correct and in the correct position.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-apple-system"/>
              </a:rPr>
              <a:t>For example, if the program generates the sequence 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Arial Unicode MS"/>
              </a:rPr>
              <a:t>1 2 3 4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-apple-system"/>
              </a:rPr>
              <a:t>, and the user guesses 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Arial Unicode MS"/>
              </a:rPr>
              <a:t>7 5 3 2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-apple-system"/>
              </a:rPr>
              <a:t>, the program should display 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Arial Unicode MS"/>
              </a:rPr>
              <a:t>**3*</a:t>
            </a: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111111"/>
                </a:solidFill>
                <a:effectLst/>
                <a:latin typeface="-apple-system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lang="en-US" altLang="en-US" sz="1200" dirty="0">
              <a:solidFill>
                <a:srgbClr val="111111"/>
              </a:solidFill>
              <a:latin typeface="-apple-system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1200" dirty="0">
                <a:solidFill>
                  <a:srgbClr val="111111"/>
                </a:solidFill>
                <a:latin typeface="-apple-system"/>
              </a:rPr>
              <a:t>Extension: Can you make it like wordle? When it tells you if it’s correct but in the wrong place?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rgbClr val="111111"/>
              </a:solidFill>
              <a:effectLst/>
              <a:latin typeface="-apple-system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0360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3E78A-42DE-757B-B676-5CDEC7711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Programming Extension Tasks – For those that want some more </a:t>
            </a:r>
            <a:r>
              <a:rPr lang="en-GB" dirty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BD554-BADD-11E2-457F-F323E44E4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100" b="1" i="0" dirty="0">
                <a:effectLst/>
                <a:highlight>
                  <a:srgbClr val="FFFFFF"/>
                </a:highlight>
                <a:latin typeface="-apple-system"/>
              </a:rPr>
              <a:t>1. Prime Number Checker</a:t>
            </a:r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:</a:t>
            </a:r>
          </a:p>
          <a:p>
            <a:pPr lvl="1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Write a program that checks if a given positive integer is a prime number.</a:t>
            </a:r>
          </a:p>
          <a:p>
            <a:pPr lvl="1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Allow the user to input a number.</a:t>
            </a:r>
          </a:p>
          <a:p>
            <a:pPr lvl="1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Determine whether it’s prime or not.</a:t>
            </a:r>
          </a:p>
          <a:p>
            <a:pPr lvl="1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Extensions:</a:t>
            </a:r>
          </a:p>
          <a:p>
            <a:pPr lvl="2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Display all prime numbers within a given range.</a:t>
            </a:r>
          </a:p>
          <a:p>
            <a:pPr lvl="2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Optimize the primality check algorithm.</a:t>
            </a:r>
          </a:p>
          <a:p>
            <a:pPr marL="0" indent="0">
              <a:buNone/>
            </a:pPr>
            <a:r>
              <a:rPr lang="en-US" sz="1100" dirty="0">
                <a:highlight>
                  <a:srgbClr val="FFFFFF"/>
                </a:highlight>
                <a:latin typeface="-apple-system"/>
              </a:rPr>
              <a:t>2. </a:t>
            </a:r>
            <a:r>
              <a:rPr lang="en-US" sz="1100" b="1" i="0" dirty="0">
                <a:effectLst/>
                <a:highlight>
                  <a:srgbClr val="FFFFFF"/>
                </a:highlight>
                <a:latin typeface="-apple-system"/>
              </a:rPr>
              <a:t>Palindrome Detector</a:t>
            </a:r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:</a:t>
            </a:r>
          </a:p>
          <a:p>
            <a:pPr lvl="1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Create a program that checks if a given string is a palindrome (reads the same forwards and backwards).</a:t>
            </a:r>
          </a:p>
          <a:p>
            <a:pPr lvl="1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Allow the user to input a word or phrase.</a:t>
            </a:r>
          </a:p>
          <a:p>
            <a:pPr lvl="1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Verify if it’s a palindrome.</a:t>
            </a:r>
          </a:p>
          <a:p>
            <a:pPr lvl="1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Extensions:</a:t>
            </a:r>
          </a:p>
          <a:p>
            <a:pPr lvl="2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Ignore spaces and punctuation.</a:t>
            </a:r>
          </a:p>
          <a:p>
            <a:pPr lvl="2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Handle case-insensitive palindromes.</a:t>
            </a:r>
          </a:p>
          <a:p>
            <a:pPr marL="0" indent="0">
              <a:buNone/>
            </a:pPr>
            <a:r>
              <a:rPr lang="en-US" sz="1100" b="1" i="0" dirty="0">
                <a:effectLst/>
                <a:highlight>
                  <a:srgbClr val="FFFFFF"/>
                </a:highlight>
                <a:latin typeface="-apple-system"/>
              </a:rPr>
              <a:t>3. Hangman Game</a:t>
            </a:r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:</a:t>
            </a:r>
          </a:p>
          <a:p>
            <a:pPr lvl="1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Implement a simple </a:t>
            </a:r>
            <a:r>
              <a:rPr lang="en-US" sz="1100" b="1" i="0" dirty="0">
                <a:effectLst/>
                <a:highlight>
                  <a:srgbClr val="FFFFFF"/>
                </a:highlight>
                <a:latin typeface="-apple-system"/>
              </a:rPr>
              <a:t>Hangman</a:t>
            </a:r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 game.</a:t>
            </a:r>
          </a:p>
          <a:p>
            <a:pPr lvl="1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Choose a random word from a predefined list.</a:t>
            </a:r>
          </a:p>
          <a:p>
            <a:pPr lvl="1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Allow the user to guess letters.</a:t>
            </a:r>
          </a:p>
          <a:p>
            <a:pPr lvl="1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Display the partially revealed word and track incorrect guesses.</a:t>
            </a:r>
          </a:p>
          <a:p>
            <a:pPr lvl="1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Extensions:</a:t>
            </a:r>
          </a:p>
          <a:p>
            <a:pPr lvl="2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Add a graphical interface. (</a:t>
            </a:r>
            <a:r>
              <a:rPr lang="en-US" sz="1100" b="0" i="0" dirty="0" err="1">
                <a:effectLst/>
                <a:highlight>
                  <a:srgbClr val="FFFFFF"/>
                </a:highlight>
                <a:latin typeface="-apple-system"/>
              </a:rPr>
              <a:t>TKInter</a:t>
            </a:r>
            <a:r>
              <a:rPr lang="en-US" sz="1100" dirty="0">
                <a:highlight>
                  <a:srgbClr val="FFFFFF"/>
                </a:highlight>
                <a:latin typeface="-apple-system"/>
              </a:rPr>
              <a:t> might be a good idea)</a:t>
            </a:r>
            <a:endParaRPr lang="en-US" sz="1100" b="0" i="0" dirty="0">
              <a:effectLst/>
              <a:highlight>
                <a:srgbClr val="FFFFFF"/>
              </a:highlight>
              <a:latin typeface="-apple-system"/>
            </a:endParaRPr>
          </a:p>
          <a:p>
            <a:pPr lvl="2"/>
            <a:r>
              <a:rPr lang="en-US" sz="1100" b="0" i="0" dirty="0">
                <a:effectLst/>
                <a:highlight>
                  <a:srgbClr val="FFFFFF"/>
                </a:highlight>
                <a:latin typeface="-apple-system"/>
              </a:rPr>
              <a:t>Include different word categories (e.g., animals, countries).</a:t>
            </a:r>
          </a:p>
        </p:txBody>
      </p:sp>
      <p:pic>
        <p:nvPicPr>
          <p:cNvPr id="4098" name="Picture 2" descr="Hangman Word Game:Amazon.com:Appstore for Android">
            <a:extLst>
              <a:ext uri="{FF2B5EF4-FFF2-40B4-BE49-F238E27FC236}">
                <a16:creationId xmlns:a16="http://schemas.microsoft.com/office/drawing/2014/main" id="{664D3602-BB57-54FE-59AD-1FB977458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678" y="1932882"/>
            <a:ext cx="3821970" cy="38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54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3E78A-42DE-757B-B676-5CDEC7711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Programming Extension Tasks – For those that want some more </a:t>
            </a:r>
            <a:r>
              <a:rPr lang="en-GB" dirty="0">
                <a:sym typeface="Wingdings" panose="05000000000000000000" pitchFamily="2" charset="2"/>
              </a:rPr>
              <a:t>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BD554-BADD-11E2-457F-F323E44E4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400" b="1" i="0" dirty="0">
                <a:effectLst/>
                <a:highlight>
                  <a:srgbClr val="FFFFFF"/>
                </a:highlight>
                <a:latin typeface="-apple-system"/>
              </a:rPr>
              <a:t>4. Student Grade Tracker</a:t>
            </a:r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:</a:t>
            </a:r>
          </a:p>
          <a:p>
            <a:pPr lvl="1"/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Create a program that allows teachers to input student names and their test scores.</a:t>
            </a:r>
          </a:p>
          <a:p>
            <a:pPr lvl="1"/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Calculate the average score for each student.</a:t>
            </a:r>
          </a:p>
          <a:p>
            <a:pPr lvl="1"/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Display the student names along with their average scores.</a:t>
            </a:r>
          </a:p>
          <a:p>
            <a:pPr lvl="1"/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Extensions:</a:t>
            </a:r>
          </a:p>
          <a:p>
            <a:pPr lvl="2"/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Sort students based on their average scores.</a:t>
            </a:r>
          </a:p>
          <a:p>
            <a:pPr lvl="2"/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Add functionality to update scores.</a:t>
            </a:r>
          </a:p>
          <a:p>
            <a:pPr marL="0" indent="0">
              <a:buNone/>
            </a:pPr>
            <a:r>
              <a:rPr lang="en-US" sz="1400" b="1" i="0" dirty="0">
                <a:effectLst/>
                <a:highlight>
                  <a:srgbClr val="FFFFFF"/>
                </a:highlight>
                <a:latin typeface="-apple-system"/>
              </a:rPr>
              <a:t>5. File Encryption/Decryption</a:t>
            </a:r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:</a:t>
            </a:r>
          </a:p>
          <a:p>
            <a:pPr lvl="1"/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Develop a program that encrypts and decrypts text files.</a:t>
            </a:r>
          </a:p>
          <a:p>
            <a:pPr lvl="1"/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Use a simple encryption algorithm (e.g., Caesar cipher).</a:t>
            </a:r>
          </a:p>
          <a:p>
            <a:pPr lvl="1"/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Allow the user to choose between encryption and decryption.</a:t>
            </a:r>
          </a:p>
          <a:p>
            <a:pPr lvl="1"/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Extensions:</a:t>
            </a:r>
          </a:p>
          <a:p>
            <a:pPr lvl="2"/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Implement more robust encryption methods.</a:t>
            </a:r>
          </a:p>
          <a:p>
            <a:pPr lvl="2"/>
            <a:r>
              <a:rPr lang="en-US" sz="1400" b="0" i="0" dirty="0">
                <a:effectLst/>
                <a:highlight>
                  <a:srgbClr val="FFFFFF"/>
                </a:highlight>
                <a:latin typeface="-apple-system"/>
              </a:rPr>
              <a:t>Handle binary files.</a:t>
            </a:r>
          </a:p>
        </p:txBody>
      </p:sp>
      <p:pic>
        <p:nvPicPr>
          <p:cNvPr id="5122" name="Picture 2" descr="The Enigma Machine — The National Museum of Computing">
            <a:extLst>
              <a:ext uri="{FF2B5EF4-FFF2-40B4-BE49-F238E27FC236}">
                <a16:creationId xmlns:a16="http://schemas.microsoft.com/office/drawing/2014/main" id="{95904391-59B4-7B46-61C6-718A3901FE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557" y="2513433"/>
            <a:ext cx="3801164" cy="3641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099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>
        <p:fade/>
      </p:transition>
    </mc:Choice>
    <mc:Fallback>
      <p:transition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7CC1C33106424CA49C9A9F7D9C07EC" ma:contentTypeVersion="18" ma:contentTypeDescription="Create a new document." ma:contentTypeScope="" ma:versionID="bf6aab7eae7231a8edd8c69e4de3fcda">
  <xsd:schema xmlns:xsd="http://www.w3.org/2001/XMLSchema" xmlns:xs="http://www.w3.org/2001/XMLSchema" xmlns:p="http://schemas.microsoft.com/office/2006/metadata/properties" xmlns:ns2="710152cd-9850-4dd5-b9d8-6fefddf5bd75" xmlns:ns3="3c774618-e06d-4032-8872-5ed250412d85" targetNamespace="http://schemas.microsoft.com/office/2006/metadata/properties" ma:root="true" ma:fieldsID="4f72f16ca4d6d33db25f7b082c6d6d78" ns2:_="" ns3:_="">
    <xsd:import namespace="710152cd-9850-4dd5-b9d8-6fefddf5bd75"/>
    <xsd:import namespace="3c774618-e06d-4032-8872-5ed250412d85"/>
    <xsd:element name="properties">
      <xsd:complexType>
        <xsd:sequence>
          <xsd:element name="documentManagement">
            <xsd:complexType>
              <xsd:all>
                <xsd:element ref="ns2:d6e1270caf73436299437affaa7d510a" minOccurs="0"/>
                <xsd:element ref="ns2:TaxCatchAll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DateTaken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Location" minOccurs="0"/>
                <xsd:element ref="ns3:lcf76f155ced4ddcb4097134ff3c332f" minOccurs="0"/>
                <xsd:element ref="ns3:MediaServiceOCR" minOccurs="0"/>
                <xsd:element ref="ns2:SharedWithUsers" minOccurs="0"/>
                <xsd:element ref="ns2:SharedWithDetail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0152cd-9850-4dd5-b9d8-6fefddf5bd75" elementFormDefault="qualified">
    <xsd:import namespace="http://schemas.microsoft.com/office/2006/documentManagement/types"/>
    <xsd:import namespace="http://schemas.microsoft.com/office/infopath/2007/PartnerControls"/>
    <xsd:element name="d6e1270caf73436299437affaa7d510a" ma:index="9" nillable="true" ma:taxonomy="true" ma:internalName="d6e1270caf73436299437affaa7d510a" ma:taxonomyFieldName="Staff_x0020_Category" ma:displayName="Staff Category" ma:fieldId="{d6e1270c-af73-4362-9943-7affaa7d510a}" ma:sspId="6997c171-c0b2-4098-beff-486dd0dbd64c" ma:termSetId="9ad7b25f-bce5-44fe-8b72-b90911d241c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c392c9b-c67d-4923-a270-86f681434648}" ma:internalName="TaxCatchAll" ma:showField="CatchAllData" ma:web="710152cd-9850-4dd5-b9d8-6fefddf5bd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774618-e06d-4032-8872-5ed250412d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997c171-c0b2-4098-beff-486dd0dbd6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0152cd-9850-4dd5-b9d8-6fefddf5bd75" xsi:nil="true"/>
    <lcf76f155ced4ddcb4097134ff3c332f xmlns="3c774618-e06d-4032-8872-5ed250412d85">
      <Terms xmlns="http://schemas.microsoft.com/office/infopath/2007/PartnerControls"/>
    </lcf76f155ced4ddcb4097134ff3c332f>
    <d6e1270caf73436299437affaa7d510a xmlns="710152cd-9850-4dd5-b9d8-6fefddf5bd75">
      <Terms xmlns="http://schemas.microsoft.com/office/infopath/2007/PartnerControls"/>
    </d6e1270caf73436299437affaa7d510a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4C64E12-BF85-495D-A688-5FC2346CA6C2}"/>
</file>

<file path=customXml/itemProps2.xml><?xml version="1.0" encoding="utf-8"?>
<ds:datastoreItem xmlns:ds="http://schemas.openxmlformats.org/officeDocument/2006/customXml" ds:itemID="{86D2A1A5-A3A8-46EE-89E1-36125F985E50}">
  <ds:schemaRefs>
    <ds:schemaRef ds:uri="http://schemas.microsoft.com/office/2006/metadata/properties"/>
    <ds:schemaRef ds:uri="http://schemas.microsoft.com/office/infopath/2007/PartnerControls"/>
    <ds:schemaRef ds:uri="ab1656db-4905-4c68-b5c2-371a828daeef"/>
  </ds:schemaRefs>
</ds:datastoreItem>
</file>

<file path=customXml/itemProps3.xml><?xml version="1.0" encoding="utf-8"?>
<ds:datastoreItem xmlns:ds="http://schemas.openxmlformats.org/officeDocument/2006/customXml" ds:itemID="{76DE92D9-D80D-4F6B-8EBB-A67666C7DB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7007</TotalTime>
  <Words>1144</Words>
  <Application>Microsoft Office PowerPoint</Application>
  <PresentationFormat>Widescreen</PresentationFormat>
  <Paragraphs>140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-apple-system</vt:lpstr>
      <vt:lpstr>Arial</vt:lpstr>
      <vt:lpstr>Arial Unicode MS</vt:lpstr>
      <vt:lpstr>Calibri</vt:lpstr>
      <vt:lpstr>Century Gothic</vt:lpstr>
      <vt:lpstr>Consolas</vt:lpstr>
      <vt:lpstr>Latina Essential Bold</vt:lpstr>
      <vt:lpstr>Latina Essential Light</vt:lpstr>
      <vt:lpstr>Wingdings</vt:lpstr>
      <vt:lpstr>Office Theme</vt:lpstr>
      <vt:lpstr>A Level Computer Science Transition Work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Programming Extension Tasks – For those that want some more </vt:lpstr>
      <vt:lpstr>Programming Extension Tasks – For those that want some more 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Rushcliffe PowerPoint Template</dc:title>
  <dc:creator>D Painton</dc:creator>
  <cp:lastModifiedBy>James Cottee</cp:lastModifiedBy>
  <cp:revision>405</cp:revision>
  <cp:lastPrinted>2019-09-01T10:46:20Z</cp:lastPrinted>
  <dcterms:created xsi:type="dcterms:W3CDTF">2011-09-09T13:53:38Z</dcterms:created>
  <dcterms:modified xsi:type="dcterms:W3CDTF">2024-06-22T18:27:10Z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0x010100907CC1C33106424CA49C9A9F7D9C07EC</vt:lpwstr>
  </property>
  <property fmtid="{D5CDD505-2E9C-101B-9397-08002B2CF9AE}" pid="3" name="Order">
    <vt:r8>1200</vt:r8>
  </property>
  <property fmtid="{D5CDD505-2E9C-101B-9397-08002B2CF9AE}" pid="4" name="Topic">
    <vt:lpwstr/>
  </property>
  <property fmtid="{D5CDD505-2E9C-101B-9397-08002B2CF9AE}" pid="5" name="Term">
    <vt:lpwstr/>
  </property>
  <property fmtid="{D5CDD505-2E9C-101B-9397-08002B2CF9AE}" pid="6" name="Staff Category">
    <vt:lpwstr/>
  </property>
  <property fmtid="{D5CDD505-2E9C-101B-9397-08002B2CF9AE}" pid="7" name="Week">
    <vt:lpwstr/>
  </property>
  <property fmtid="{D5CDD505-2E9C-101B-9397-08002B2CF9AE}" pid="8" name="Exam Board">
    <vt:lpwstr/>
  </property>
  <property fmtid="{D5CDD505-2E9C-101B-9397-08002B2CF9AE}" pid="9" name="MSIP_Label_defa4170-0d19-0005-0004-bc88714345d2_Enabled">
    <vt:lpwstr>true</vt:lpwstr>
  </property>
  <property fmtid="{D5CDD505-2E9C-101B-9397-08002B2CF9AE}" pid="10" name="MSIP_Label_defa4170-0d19-0005-0004-bc88714345d2_SetDate">
    <vt:lpwstr>2024-06-22T17:53:24Z</vt:lpwstr>
  </property>
  <property fmtid="{D5CDD505-2E9C-101B-9397-08002B2CF9AE}" pid="11" name="MSIP_Label_defa4170-0d19-0005-0004-bc88714345d2_Method">
    <vt:lpwstr>Standard</vt:lpwstr>
  </property>
  <property fmtid="{D5CDD505-2E9C-101B-9397-08002B2CF9AE}" pid="12" name="MSIP_Label_defa4170-0d19-0005-0004-bc88714345d2_Name">
    <vt:lpwstr>defa4170-0d19-0005-0004-bc88714345d2</vt:lpwstr>
  </property>
  <property fmtid="{D5CDD505-2E9C-101B-9397-08002B2CF9AE}" pid="13" name="MSIP_Label_defa4170-0d19-0005-0004-bc88714345d2_SiteId">
    <vt:lpwstr>8cdaa49a-9956-4f57-a4a8-099992f1aeb6</vt:lpwstr>
  </property>
  <property fmtid="{D5CDD505-2E9C-101B-9397-08002B2CF9AE}" pid="14" name="MSIP_Label_defa4170-0d19-0005-0004-bc88714345d2_ActionId">
    <vt:lpwstr>15c4aa96-ec71-41c1-82a8-1099b765ffa8</vt:lpwstr>
  </property>
  <property fmtid="{D5CDD505-2E9C-101B-9397-08002B2CF9AE}" pid="15" name="MSIP_Label_defa4170-0d19-0005-0004-bc88714345d2_ContentBits">
    <vt:lpwstr>0</vt:lpwstr>
  </property>
  <property fmtid="{D5CDD505-2E9C-101B-9397-08002B2CF9AE}" pid="16" name="Staff_x0020_Category">
    <vt:lpwstr/>
  </property>
  <property fmtid="{D5CDD505-2E9C-101B-9397-08002B2CF9AE}" pid="17" name="MediaServiceImageTags">
    <vt:lpwstr/>
  </property>
</Properties>
</file>